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82"/>
  </p:notesMasterIdLst>
  <p:sldIdLst>
    <p:sldId id="267" r:id="rId2"/>
    <p:sldId id="268" r:id="rId3"/>
    <p:sldId id="269" r:id="rId4"/>
    <p:sldId id="270" r:id="rId5"/>
    <p:sldId id="271" r:id="rId6"/>
    <p:sldId id="5082" r:id="rId7"/>
    <p:sldId id="5084" r:id="rId8"/>
    <p:sldId id="5081" r:id="rId9"/>
    <p:sldId id="5085" r:id="rId10"/>
    <p:sldId id="272" r:id="rId11"/>
    <p:sldId id="273" r:id="rId12"/>
    <p:sldId id="5083" r:id="rId13"/>
    <p:sldId id="275" r:id="rId14"/>
    <p:sldId id="276" r:id="rId15"/>
    <p:sldId id="282" r:id="rId16"/>
    <p:sldId id="277" r:id="rId17"/>
    <p:sldId id="5091" r:id="rId18"/>
    <p:sldId id="280" r:id="rId19"/>
    <p:sldId id="279" r:id="rId20"/>
    <p:sldId id="4976" r:id="rId21"/>
    <p:sldId id="5092" r:id="rId22"/>
    <p:sldId id="285" r:id="rId23"/>
    <p:sldId id="5248" r:id="rId24"/>
    <p:sldId id="5247" r:id="rId25"/>
    <p:sldId id="284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5025" r:id="rId34"/>
    <p:sldId id="5098" r:id="rId35"/>
    <p:sldId id="5099" r:id="rId36"/>
    <p:sldId id="5100" r:id="rId37"/>
    <p:sldId id="5101" r:id="rId38"/>
    <p:sldId id="305" r:id="rId39"/>
    <p:sldId id="306" r:id="rId40"/>
    <p:sldId id="307" r:id="rId41"/>
    <p:sldId id="308" r:id="rId42"/>
    <p:sldId id="5255" r:id="rId43"/>
    <p:sldId id="5257" r:id="rId44"/>
    <p:sldId id="5258" r:id="rId45"/>
    <p:sldId id="5256" r:id="rId46"/>
    <p:sldId id="309" r:id="rId47"/>
    <p:sldId id="310" r:id="rId48"/>
    <p:sldId id="311" r:id="rId49"/>
    <p:sldId id="5259" r:id="rId50"/>
    <p:sldId id="5264" r:id="rId51"/>
    <p:sldId id="5263" r:id="rId52"/>
    <p:sldId id="5265" r:id="rId53"/>
    <p:sldId id="5266" r:id="rId54"/>
    <p:sldId id="5242" r:id="rId55"/>
    <p:sldId id="5244" r:id="rId56"/>
    <p:sldId id="5243" r:id="rId57"/>
    <p:sldId id="5241" r:id="rId58"/>
    <p:sldId id="5249" r:id="rId59"/>
    <p:sldId id="5250" r:id="rId60"/>
    <p:sldId id="5251" r:id="rId61"/>
    <p:sldId id="5254" r:id="rId62"/>
    <p:sldId id="318" r:id="rId63"/>
    <p:sldId id="5253" r:id="rId64"/>
    <p:sldId id="5252" r:id="rId65"/>
    <p:sldId id="5239" r:id="rId66"/>
    <p:sldId id="5104" r:id="rId67"/>
    <p:sldId id="5238" r:id="rId68"/>
    <p:sldId id="5240" r:id="rId69"/>
    <p:sldId id="325" r:id="rId70"/>
    <p:sldId id="326" r:id="rId71"/>
    <p:sldId id="5080" r:id="rId72"/>
    <p:sldId id="5093" r:id="rId73"/>
    <p:sldId id="331" r:id="rId74"/>
    <p:sldId id="5088" r:id="rId75"/>
    <p:sldId id="5087" r:id="rId76"/>
    <p:sldId id="5086" r:id="rId77"/>
    <p:sldId id="5089" r:id="rId78"/>
    <p:sldId id="5090" r:id="rId79"/>
    <p:sldId id="5094" r:id="rId80"/>
    <p:sldId id="5095" r:id="rId81"/>
  </p:sldIdLst>
  <p:sldSz cx="12192000" cy="6858000"/>
  <p:notesSz cx="6858000" cy="9144000"/>
  <p:embeddedFontLst>
    <p:embeddedFont>
      <p:font typeface="Calibri" panose="020F0502020204030204" pitchFamily="34" charset="0"/>
      <p:regular r:id="rId83"/>
      <p:bold r:id="rId84"/>
      <p:italic r:id="rId85"/>
      <p:boldItalic r:id="rId86"/>
    </p:embeddedFont>
    <p:embeddedFont>
      <p:font typeface="Nunito" pitchFamily="2" charset="0"/>
      <p:regular r:id="rId87"/>
      <p:bold r:id="rId88"/>
      <p:italic r:id="rId89"/>
      <p:boldItalic r:id="rId90"/>
    </p:embeddedFont>
    <p:embeddedFont>
      <p:font typeface="Nunito ExtraBold" pitchFamily="2" charset="0"/>
      <p:bold r:id="rId91"/>
      <p:boldItalic r:id="rId92"/>
    </p:embeddedFont>
    <p:embeddedFont>
      <p:font typeface="Nunito Sans" pitchFamily="2" charset="0"/>
      <p:regular r:id="rId93"/>
      <p:bold r:id="rId94"/>
      <p:italic r:id="rId95"/>
      <p:boldItalic r:id="rId96"/>
    </p:embeddedFont>
    <p:embeddedFont>
      <p:font typeface="Nunito Sans Bold" pitchFamily="2" charset="0"/>
      <p:bold r:id="rId97"/>
    </p:embeddedFont>
    <p:embeddedFont>
      <p:font typeface="Nunito Sans SemiBold" pitchFamily="2" charset="0"/>
      <p:bold r:id="rId98"/>
      <p:boldItalic r:id="rId99"/>
    </p:embeddedFont>
    <p:embeddedFont>
      <p:font typeface="Raleway BOLD" panose="020B0803030101060003" pitchFamily="34" charset="0"/>
      <p:bold r:id="rId100"/>
    </p:embeddedFont>
    <p:embeddedFont>
      <p:font typeface="Raleway ExtraBold" panose="020B0903030101060003" pitchFamily="34" charset="0"/>
      <p:bold r:id="rId101"/>
      <p:boldItalic r:id="rId102"/>
    </p:embeddedFont>
    <p:embeddedFont>
      <p:font typeface="Raleway SemiBold" panose="020B0703030101060003" pitchFamily="34" charset="0"/>
      <p:bold r:id="rId103"/>
      <p:boldItalic r:id="rId104"/>
    </p:embeddedFont>
    <p:embeddedFont>
      <p:font typeface="Varela Round" panose="00000500000000000000" pitchFamily="2" charset="-79"/>
      <p:regular r:id="rId10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Front Cover" id="{0876B811-E98F-48DA-9934-67F4BA3A7DB1}">
          <p14:sldIdLst>
            <p14:sldId id="267"/>
            <p14:sldId id="268"/>
            <p14:sldId id="269"/>
            <p14:sldId id="270"/>
            <p14:sldId id="271"/>
            <p14:sldId id="5082"/>
            <p14:sldId id="5084"/>
            <p14:sldId id="5081"/>
            <p14:sldId id="5085"/>
          </p14:sldIdLst>
        </p14:section>
        <p14:section name="Speakers" id="{DBB4FC26-E520-43E2-BF8C-A466059996EA}">
          <p14:sldIdLst>
            <p14:sldId id="272"/>
            <p14:sldId id="273"/>
            <p14:sldId id="5083"/>
            <p14:sldId id="275"/>
          </p14:sldIdLst>
        </p14:section>
        <p14:section name="Titles" id="{7CD93479-C5FE-4643-8A31-CB28B351F78B}">
          <p14:sldIdLst>
            <p14:sldId id="276"/>
            <p14:sldId id="282"/>
            <p14:sldId id="277"/>
            <p14:sldId id="5091"/>
            <p14:sldId id="280"/>
            <p14:sldId id="279"/>
            <p14:sldId id="4976"/>
            <p14:sldId id="5092"/>
          </p14:sldIdLst>
        </p14:section>
        <p14:section name="Content" id="{626F1EA9-98E8-438C-8B94-8A4DAD0113F3}">
          <p14:sldIdLst>
            <p14:sldId id="285"/>
            <p14:sldId id="5248"/>
            <p14:sldId id="5247"/>
            <p14:sldId id="284"/>
            <p14:sldId id="290"/>
            <p14:sldId id="291"/>
            <p14:sldId id="292"/>
            <p14:sldId id="293"/>
            <p14:sldId id="294"/>
            <p14:sldId id="295"/>
            <p14:sldId id="296"/>
            <p14:sldId id="5025"/>
            <p14:sldId id="5098"/>
            <p14:sldId id="5099"/>
            <p14:sldId id="5100"/>
            <p14:sldId id="5101"/>
            <p14:sldId id="305"/>
            <p14:sldId id="306"/>
            <p14:sldId id="307"/>
            <p14:sldId id="308"/>
          </p14:sldIdLst>
        </p14:section>
        <p14:section name="Devices" id="{1E08B6A5-E930-4C88-9D11-31D05B2C2ECD}">
          <p14:sldIdLst>
            <p14:sldId id="5255"/>
            <p14:sldId id="5257"/>
            <p14:sldId id="5258"/>
            <p14:sldId id="5256"/>
            <p14:sldId id="309"/>
            <p14:sldId id="310"/>
            <p14:sldId id="311"/>
            <p14:sldId id="5259"/>
            <p14:sldId id="5264"/>
            <p14:sldId id="5263"/>
            <p14:sldId id="5265"/>
            <p14:sldId id="5266"/>
          </p14:sldIdLst>
        </p14:section>
        <p14:section name="Stats &amp; Quotes" id="{CE2C63CD-F36D-4B64-82C1-618A4DE94B6D}">
          <p14:sldIdLst>
            <p14:sldId id="5242"/>
            <p14:sldId id="5244"/>
            <p14:sldId id="5243"/>
            <p14:sldId id="5241"/>
            <p14:sldId id="5249"/>
            <p14:sldId id="5250"/>
            <p14:sldId id="5251"/>
            <p14:sldId id="5254"/>
            <p14:sldId id="318"/>
            <p14:sldId id="5253"/>
            <p14:sldId id="5252"/>
          </p14:sldIdLst>
        </p14:section>
        <p14:section name="Thank you" id="{06995321-1BB4-4D58-AFE1-265D9C721C51}">
          <p14:sldIdLst>
            <p14:sldId id="5239"/>
            <p14:sldId id="5104"/>
            <p14:sldId id="5238"/>
            <p14:sldId id="5240"/>
            <p14:sldId id="325"/>
            <p14:sldId id="326"/>
          </p14:sldIdLst>
        </p14:section>
        <p14:section name="Assets" id="{2645619D-7217-45F5-8E35-AC7F35B82D4C}">
          <p14:sldIdLst>
            <p14:sldId id="5080"/>
            <p14:sldId id="5093"/>
            <p14:sldId id="331"/>
            <p14:sldId id="5088"/>
            <p14:sldId id="5087"/>
            <p14:sldId id="5086"/>
            <p14:sldId id="5089"/>
            <p14:sldId id="5090"/>
            <p14:sldId id="5094"/>
            <p14:sldId id="5095"/>
          </p14:sldIdLst>
        </p14:section>
      </p14:sectionLst>
    </p:ex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4" roundtripDataSignature="AMtx7mjXjrqiYqbWWsDhLwBg3YfufbMiV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Thwaites" initials="LT" lastIdx="1" clrIdx="0">
    <p:extLst>
      <p:ext uri="{19B8F6BF-5375-455C-9EA6-DF929625EA0E}">
        <p15:presenceInfo xmlns:p15="http://schemas.microsoft.com/office/powerpoint/2012/main" userId="Laura Thwait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A"/>
    <a:srgbClr val="0E1A2D"/>
    <a:srgbClr val="F2600C"/>
    <a:srgbClr val="F3F4F5"/>
    <a:srgbClr val="FCF1F6"/>
    <a:srgbClr val="F0F9F6"/>
    <a:srgbClr val="FEF5F0"/>
    <a:srgbClr val="005CF0"/>
    <a:srgbClr val="00A362"/>
    <a:srgbClr val="CF1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45" autoAdjust="0"/>
    <p:restoredTop sz="82659" autoAdjust="0"/>
  </p:normalViewPr>
  <p:slideViewPr>
    <p:cSldViewPr snapToGrid="0">
      <p:cViewPr varScale="1">
        <p:scale>
          <a:sx n="71" d="100"/>
          <a:sy n="71" d="100"/>
        </p:scale>
        <p:origin x="763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2.fntdata"/><Relationship Id="rId89" Type="http://schemas.openxmlformats.org/officeDocument/2006/relationships/font" Target="fonts/font7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20.fntdata"/><Relationship Id="rId5" Type="http://schemas.openxmlformats.org/officeDocument/2006/relationships/slide" Target="slides/slide4.xml"/><Relationship Id="rId90" Type="http://schemas.openxmlformats.org/officeDocument/2006/relationships/font" Target="fonts/font8.fntdata"/><Relationship Id="rId95" Type="http://schemas.openxmlformats.org/officeDocument/2006/relationships/font" Target="fonts/font13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font" Target="fonts/font3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21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font" Target="fonts/font9.fntdata"/><Relationship Id="rId96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14" Type="http://customschemas.google.com/relationships/presentationmetadata" Target="metadata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4.fntdata"/><Relationship Id="rId94" Type="http://schemas.openxmlformats.org/officeDocument/2006/relationships/font" Target="fonts/font12.fntdata"/><Relationship Id="rId99" Type="http://schemas.openxmlformats.org/officeDocument/2006/relationships/font" Target="fonts/font17.fntdata"/><Relationship Id="rId101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5.fntdata"/><Relationship Id="rId104" Type="http://schemas.openxmlformats.org/officeDocument/2006/relationships/font" Target="fonts/font2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0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5.fntdata"/><Relationship Id="rId115" Type="http://schemas.openxmlformats.org/officeDocument/2006/relationships/commentAuthors" Target="commentAuthors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8.fntdata"/><Relationship Id="rId105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1.fntdata"/><Relationship Id="rId98" Type="http://schemas.openxmlformats.org/officeDocument/2006/relationships/font" Target="fonts/font16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font" Target="fonts/font1.fntdata"/><Relationship Id="rId88" Type="http://schemas.openxmlformats.org/officeDocument/2006/relationships/font" Target="fonts/font6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16T16:22:34.267" idx="1">
    <p:pos x="4528" y="-439"/>
    <p:text>Insert image of new personalization buyer's guide + URL</p:text>
    <p:extLst>
      <p:ext uri="{C676402C-5697-4E1C-873F-D02D1690AC5C}">
        <p15:threadingInfo xmlns:p15="http://schemas.microsoft.com/office/powerpoint/2012/main" timeZoneBias="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Add your picture</a:t>
            </a:r>
            <a:endParaRPr lang="en-GB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Right click the image &gt; Change picture &gt; From a file &gt; select your picture</a:t>
            </a:r>
            <a:endParaRPr lang="en-GB" b="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Make sure it fits the whole circle.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6" name="Google Shape;34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Add your picture</a:t>
            </a:r>
            <a:endParaRPr lang="en-GB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Right click the image &gt; Change picture &gt; From a file &gt; select your picture</a:t>
            </a:r>
            <a:endParaRPr lang="en-GB" b="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Make sure it fits the whole circle.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0" name="Google Shape;36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Add your picture</a:t>
            </a:r>
            <a:endParaRPr lang="en-GB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Right click the image &gt; Change picture &gt; From a file &gt; select your picture</a:t>
            </a:r>
            <a:endParaRPr lang="en-GB" b="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Make sure it fits the whole circle.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0" name="Google Shape;36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5237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Add your picture</a:t>
            </a:r>
            <a:endParaRPr lang="en-GB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Right click the image &gt; Change picture &gt; From a file &gt; select your picture</a:t>
            </a:r>
            <a:endParaRPr lang="en-GB" b="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Make sure it fits the whole circle.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5" name="Google Shape;38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8" name="Google Shape;39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8" name="Google Shape;46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56358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0" name="Google Shape;440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1" name="Google Shape;441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Change background photo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Right click &gt; Change image &gt; From a file</a:t>
            </a:r>
            <a:endParaRPr lang="en-GB" b="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Make sure it covers the entire slide.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428" name="Google Shape;428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8177" y="4473894"/>
            <a:ext cx="5505446" cy="3660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175" rIns="92425" bIns="461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To change picture</a:t>
            </a:r>
            <a:endParaRPr lang="en-GB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Right click the image &gt; Change picture &gt; From a file &gt; select your picture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2" name="Google Shape;22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Change the </a:t>
            </a:r>
            <a:r>
              <a:rPr lang="en-GB" sz="1200" b="1" dirty="0">
                <a:solidFill>
                  <a:srgbClr val="FF0000"/>
                </a:solidFill>
                <a:highlight>
                  <a:srgbClr val="FFFF00"/>
                </a:highlight>
                <a:latin typeface="Nunito Sans" pitchFamily="2" charset="0"/>
                <a:ea typeface="Raleway"/>
                <a:cs typeface="Raleway"/>
                <a:sym typeface="Raleway"/>
              </a:rPr>
              <a:t>icons</a:t>
            </a:r>
            <a:endParaRPr lang="en-GB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Copy the icon you want from the assets slides</a:t>
            </a:r>
            <a:b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b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Come back to this slide &gt; Right click the icon you want to change &gt; Change graphic &gt; Paste from clipboard</a:t>
            </a:r>
            <a:endParaRPr lang="en-GB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71009-919A-4AF9-8C40-F9D9BBB6737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8235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Change the </a:t>
            </a:r>
            <a:r>
              <a:rPr lang="en-GB" sz="1200" b="1" dirty="0">
                <a:solidFill>
                  <a:srgbClr val="FF0000"/>
                </a:solidFill>
                <a:highlight>
                  <a:srgbClr val="FFFF00"/>
                </a:highlight>
                <a:latin typeface="Nunito Sans" pitchFamily="2" charset="0"/>
                <a:ea typeface="Raleway"/>
                <a:cs typeface="Raleway"/>
                <a:sym typeface="Raleway"/>
              </a:rPr>
              <a:t>icons</a:t>
            </a:r>
            <a:endParaRPr lang="en-GB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Copy the icon you want from the assets slides</a:t>
            </a:r>
            <a:b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b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Come back to this slide &gt; Right click the icon you want to change &gt; Change graphic &gt; Paste from clipboard</a:t>
            </a:r>
            <a:endParaRPr lang="en-GB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71009-919A-4AF9-8C40-F9D9BBB6737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8387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95" name="Google Shape;49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86" name="Google Shape;48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733851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95" name="Google Shape;49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065452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86" name="Google Shape;48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5:notes"/>
          <p:cNvSpPr txBox="1">
            <a:spLocks noGrp="1"/>
          </p:cNvSpPr>
          <p:nvPr>
            <p:ph type="body" idx="1"/>
          </p:nvPr>
        </p:nvSpPr>
        <p:spPr>
          <a:xfrm>
            <a:off x="688177" y="4473894"/>
            <a:ext cx="5505446" cy="3660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175" rIns="92425" bIns="46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Change background photo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Right click &gt; Change image &gt; From a file</a:t>
            </a:r>
            <a:endParaRPr lang="en-GB" b="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Make sure it covers the entire slide.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6" name="Google Shape;54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6:notes"/>
          <p:cNvSpPr txBox="1">
            <a:spLocks noGrp="1"/>
          </p:cNvSpPr>
          <p:nvPr>
            <p:ph type="body" idx="1"/>
          </p:nvPr>
        </p:nvSpPr>
        <p:spPr>
          <a:xfrm>
            <a:off x="688177" y="4473894"/>
            <a:ext cx="5505446" cy="3660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175" rIns="92425" bIns="46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Change the </a:t>
            </a:r>
            <a:r>
              <a:rPr lang="en-GB" sz="1200" b="1" dirty="0">
                <a:solidFill>
                  <a:srgbClr val="FF0000"/>
                </a:solidFill>
                <a:highlight>
                  <a:srgbClr val="FFFF00"/>
                </a:highlight>
                <a:latin typeface="Nunito Sans" pitchFamily="2" charset="0"/>
                <a:ea typeface="Raleway"/>
                <a:cs typeface="Raleway"/>
                <a:sym typeface="Raleway"/>
              </a:rPr>
              <a:t>icons</a:t>
            </a:r>
            <a:endParaRPr lang="en-GB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Copy the icon you want from slides 69-77 with CTRL+C</a:t>
            </a:r>
            <a:b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b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Come back to this slide &gt; Right click the icon you want to change &gt; </a:t>
            </a:r>
            <a:b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Change graphic &gt;</a:t>
            </a:r>
            <a:b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Paste from clipboard</a:t>
            </a:r>
            <a:b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endParaRPr lang="en-GB" sz="1200" b="1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8" name="Google Shape;56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5" name="Google Shape;585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Change the </a:t>
            </a:r>
            <a:r>
              <a:rPr lang="en-GB" sz="1200" b="1" dirty="0">
                <a:solidFill>
                  <a:srgbClr val="FF0000"/>
                </a:solidFill>
                <a:highlight>
                  <a:srgbClr val="FFFF00"/>
                </a:highlight>
                <a:latin typeface="Nunito Sans" pitchFamily="2" charset="0"/>
                <a:ea typeface="Raleway"/>
                <a:cs typeface="Raleway"/>
                <a:sym typeface="Raleway"/>
              </a:rPr>
              <a:t>icons</a:t>
            </a:r>
            <a:endParaRPr lang="en-GB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Copy the icon you want from slides 69-77 with CTRL+C</a:t>
            </a:r>
            <a:b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b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Come back to this slide &gt; Right click the icon you want to change &gt; </a:t>
            </a:r>
            <a:b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Change graphic &gt;</a:t>
            </a:r>
            <a:b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Paste from clipboard</a:t>
            </a:r>
            <a:b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endParaRPr lang="en-GB" sz="1200" b="1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6" name="Google Shape;586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:notes"/>
          <p:cNvSpPr txBox="1">
            <a:spLocks noGrp="1"/>
          </p:cNvSpPr>
          <p:nvPr>
            <p:ph type="body" idx="1"/>
          </p:nvPr>
        </p:nvSpPr>
        <p:spPr>
          <a:xfrm>
            <a:off x="688177" y="4473894"/>
            <a:ext cx="5505446" cy="3660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175" rIns="92425" bIns="461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To change picture</a:t>
            </a:r>
            <a:endParaRPr lang="en-GB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Right click the image &gt; Change picture &gt; From a file &gt; select your picture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3" name="Google Shape;23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8" name="Google Shape;608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Change the </a:t>
            </a:r>
            <a:r>
              <a:rPr lang="en-GB" sz="1200" b="1" dirty="0">
                <a:solidFill>
                  <a:srgbClr val="FF0000"/>
                </a:solidFill>
                <a:highlight>
                  <a:srgbClr val="FFFF00"/>
                </a:highlight>
                <a:latin typeface="Nunito Sans" pitchFamily="2" charset="0"/>
                <a:ea typeface="Raleway"/>
                <a:cs typeface="Raleway"/>
                <a:sym typeface="Raleway"/>
              </a:rPr>
              <a:t>icons</a:t>
            </a:r>
            <a:endParaRPr lang="en-GB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Copy the icon you want from slides 69-77 with CTRL+C</a:t>
            </a:r>
            <a:b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b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Come back to this slide &gt; Right click the icon you want to change &gt; </a:t>
            </a:r>
            <a:b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Change graphic &gt;</a:t>
            </a:r>
            <a:b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Paste from clipboard</a:t>
            </a:r>
            <a:b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endParaRPr lang="en-GB" sz="1200" b="1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9" name="Google Shape;609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1" name="Google Shape;631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Change the </a:t>
            </a:r>
            <a:r>
              <a:rPr lang="en-GB" sz="1200" b="1" dirty="0">
                <a:solidFill>
                  <a:srgbClr val="FF0000"/>
                </a:solidFill>
                <a:highlight>
                  <a:srgbClr val="FFFF00"/>
                </a:highlight>
                <a:latin typeface="Nunito Sans" pitchFamily="2" charset="0"/>
                <a:ea typeface="Raleway"/>
                <a:cs typeface="Raleway"/>
                <a:sym typeface="Raleway"/>
              </a:rPr>
              <a:t>icons</a:t>
            </a:r>
            <a:endParaRPr lang="en-GB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Copy the icon you want from slides 69-77 with CTRL+C</a:t>
            </a:r>
            <a:b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b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Come back to this slide &gt; Right click the icon you want to change &gt; </a:t>
            </a:r>
            <a:b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Change graphic &gt;</a:t>
            </a:r>
            <a:b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Paste from clipboard</a:t>
            </a:r>
            <a:b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endParaRPr lang="en-GB" sz="1200" b="1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2" name="Google Shape;632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1" name="Google Shape;651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Change the </a:t>
            </a:r>
            <a:r>
              <a:rPr lang="en-GB" sz="1200" b="1" dirty="0">
                <a:solidFill>
                  <a:srgbClr val="FF0000"/>
                </a:solidFill>
                <a:highlight>
                  <a:srgbClr val="FFFF00"/>
                </a:highlight>
                <a:latin typeface="Nunito Sans" pitchFamily="2" charset="0"/>
                <a:ea typeface="Raleway"/>
                <a:cs typeface="Raleway"/>
                <a:sym typeface="Raleway"/>
              </a:rPr>
              <a:t>icons</a:t>
            </a:r>
            <a:endParaRPr lang="en-GB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Copy the icon you want from slides 69-77 with CTRL+C</a:t>
            </a:r>
            <a:b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b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Come back to this slide &gt; Right click the icon you want to change &gt; </a:t>
            </a:r>
            <a:b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Change graphic &gt;</a:t>
            </a:r>
            <a:b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Paste from clipboard</a:t>
            </a:r>
            <a:b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endParaRPr lang="en-GB" sz="1200" b="1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2" name="Google Shape;652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71009-919A-4AF9-8C40-F9D9BBB6737A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6963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Wrap-up, questions, next steps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71009-919A-4AF9-8C40-F9D9BBB6737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9687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Wrap-up, questions, next steps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71009-919A-4AF9-8C40-F9D9BBB6737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9371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Wrap-up, questions, next steps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71009-919A-4AF9-8C40-F9D9BBB6737A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70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Wrap-up, questions, next steps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71009-919A-4AF9-8C40-F9D9BBB6737A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6511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3" name="Google Shape;803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2" name="Google Shape;822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B3FF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Change the </a:t>
            </a:r>
            <a:r>
              <a:rPr lang="en-GB" sz="1200" b="1" dirty="0">
                <a:solidFill>
                  <a:srgbClr val="00B3FF"/>
                </a:solidFill>
                <a:highlight>
                  <a:srgbClr val="FFFF00"/>
                </a:highlight>
                <a:latin typeface="Nunito Sans" pitchFamily="2" charset="0"/>
                <a:ea typeface="Raleway"/>
                <a:cs typeface="Raleway"/>
                <a:sym typeface="Raleway"/>
              </a:rPr>
              <a:t>icons</a:t>
            </a:r>
            <a:endParaRPr lang="en-GB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00B3FF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B3FF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Copy the icon you want from slides 69-77 with CTRL+C</a:t>
            </a:r>
            <a:br>
              <a:rPr lang="en-GB" sz="1200" b="1" dirty="0">
                <a:solidFill>
                  <a:srgbClr val="00B3FF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br>
              <a:rPr lang="en-GB" sz="1200" b="1" dirty="0">
                <a:solidFill>
                  <a:srgbClr val="00B3FF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r>
              <a:rPr lang="en-GB" sz="1200" b="1" dirty="0">
                <a:solidFill>
                  <a:srgbClr val="00B3FF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Come back to this slide &gt; Right click the icon you want to change &gt; </a:t>
            </a:r>
            <a:br>
              <a:rPr lang="en-GB" sz="1200" b="1" dirty="0">
                <a:solidFill>
                  <a:srgbClr val="00B3FF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r>
              <a:rPr lang="en-GB" sz="1200" b="1" dirty="0">
                <a:solidFill>
                  <a:srgbClr val="00B3FF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Change graphic &gt;</a:t>
            </a:r>
            <a:br>
              <a:rPr lang="en-GB" sz="1200" b="1" dirty="0">
                <a:solidFill>
                  <a:srgbClr val="00B3FF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r>
              <a:rPr lang="en-GB" sz="1200" b="1" dirty="0">
                <a:solidFill>
                  <a:srgbClr val="00B3FF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Paste from clipboard</a:t>
            </a:r>
            <a:endParaRPr dirty="0"/>
          </a:p>
        </p:txBody>
      </p:sp>
      <p:sp>
        <p:nvSpPr>
          <p:cNvPr id="823" name="Google Shape;823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:notes"/>
          <p:cNvSpPr txBox="1">
            <a:spLocks noGrp="1"/>
          </p:cNvSpPr>
          <p:nvPr>
            <p:ph type="body" idx="1"/>
          </p:nvPr>
        </p:nvSpPr>
        <p:spPr>
          <a:xfrm>
            <a:off x="688177" y="4473894"/>
            <a:ext cx="5505446" cy="3660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175" rIns="92425" bIns="461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To change picture</a:t>
            </a:r>
            <a:endParaRPr lang="en-GB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Right click the image &gt; Change picture &gt; From a file &gt; select your picture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4" name="Google Shape;2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2" name="Google Shape;842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0" name="Google Shape;860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09733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33216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05987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04561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9" name="Google Shape;879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3" name="Google Shape;893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4" name="Google Shape;894;p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0" name="Google Shape;910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911;p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3" name="Google Shape;893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4" name="Google Shape;894;p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3370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6:notes"/>
          <p:cNvSpPr txBox="1">
            <a:spLocks noGrp="1"/>
          </p:cNvSpPr>
          <p:nvPr>
            <p:ph type="body" idx="1"/>
          </p:nvPr>
        </p:nvSpPr>
        <p:spPr>
          <a:xfrm>
            <a:off x="688177" y="4473894"/>
            <a:ext cx="5505446" cy="3660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175" rIns="92425" bIns="461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To change picture</a:t>
            </a:r>
            <a:endParaRPr lang="en-GB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Right click the image &gt; Change picture &gt; From a file &gt; select your picture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5" name="Google Shape;29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5" name="Google Shape;995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6" name="Google Shape;996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17070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5" name="Google Shape;995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6" name="Google Shape;996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37340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5" name="Google Shape;995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6" name="Google Shape;996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94906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5" name="Google Shape;995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6" name="Google Shape;996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062902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38" name="Google Shape;1038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99648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38" name="Google Shape;1038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4713166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38" name="Google Shape;1038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2331650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38" name="Google Shape;1038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0878398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endParaRPr lang="en-GB" sz="1200" b="0" i="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154" name="Google Shape;1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617584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endParaRPr lang="en-GB" sz="1200" b="0" i="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154" name="Google Shape;1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2236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:notes"/>
          <p:cNvSpPr txBox="1">
            <a:spLocks noGrp="1"/>
          </p:cNvSpPr>
          <p:nvPr>
            <p:ph type="body" idx="1"/>
          </p:nvPr>
        </p:nvSpPr>
        <p:spPr>
          <a:xfrm>
            <a:off x="688177" y="4473894"/>
            <a:ext cx="5505446" cy="3660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175" rIns="92425" bIns="461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To change picture</a:t>
            </a:r>
            <a:endParaRPr lang="en-GB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Right click the image &gt; Change picture &gt; From a file &gt; select your picture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4" name="Google Shape;2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1853386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endParaRPr lang="en-GB" sz="1200" b="0" i="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154" name="Google Shape;1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30502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endParaRPr lang="en-GB" sz="1200" b="0" i="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154" name="Google Shape;1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797681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0" name="Google Shape;1010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3" name="Google Shape;893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4" name="Google Shape;894;p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966011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07039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endParaRPr lang="en-GB" sz="1200" b="0" i="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154" name="Google Shape;1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04456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71009-919A-4AF9-8C40-F9D9BBB673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78331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5;p14:notes">
            <a:extLst>
              <a:ext uri="{FF2B5EF4-FFF2-40B4-BE49-F238E27FC236}">
                <a16:creationId xmlns:a16="http://schemas.microsoft.com/office/drawing/2014/main" id="{2AEE505A-AD2F-4E05-A717-5A3417192D6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8177" y="4473894"/>
            <a:ext cx="5505446" cy="3660462"/>
          </a:xfrm>
        </p:spPr>
        <p:txBody>
          <a:bodyPr lIns="92427" tIns="46195" rIns="92427" bIns="46195"/>
          <a:lstStyle/>
          <a:p>
            <a:endParaRPr lang="en-GB" dirty="0"/>
          </a:p>
        </p:txBody>
      </p:sp>
      <p:sp>
        <p:nvSpPr>
          <p:cNvPr id="3" name="Google Shape;296;p14:notes">
            <a:extLst>
              <a:ext uri="{FF2B5EF4-FFF2-40B4-BE49-F238E27FC236}">
                <a16:creationId xmlns:a16="http://schemas.microsoft.com/office/drawing/2014/main" id="{77B7DA75-0670-4E82-8E02-12EC1AD908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54050" y="1162050"/>
            <a:ext cx="5575300" cy="3136900"/>
          </a:xfrm>
          <a:ln w="12701" cap="flat">
            <a:solidFill>
              <a:srgbClr val="000000"/>
            </a:solidFill>
            <a:prstDash val="solid"/>
            <a:round/>
          </a:ln>
        </p:spPr>
      </p:sp>
    </p:spTree>
    <p:extLst>
      <p:ext uri="{BB962C8B-B14F-4D97-AF65-F5344CB8AC3E}">
        <p14:creationId xmlns:p14="http://schemas.microsoft.com/office/powerpoint/2010/main" val="91475876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4" name="Google Shape;1104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Add your picture</a:t>
            </a:r>
            <a:endParaRPr lang="en-GB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Right click the image &gt; Change picture &gt; From a file &gt; select your picture</a:t>
            </a:r>
            <a:endParaRPr lang="en-GB" b="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Make sure it fits the whole circle.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5" name="Google Shape;1105;p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687679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4" name="Google Shape;1104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Add your picture</a:t>
            </a:r>
            <a:endParaRPr lang="en-GB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Right click the image &gt; Change picture &gt; From a file &gt; select your picture</a:t>
            </a:r>
            <a:endParaRPr lang="en-GB" b="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Make sure it fits the whole circle.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5" name="Google Shape;1105;p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69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:notes"/>
          <p:cNvSpPr txBox="1">
            <a:spLocks noGrp="1"/>
          </p:cNvSpPr>
          <p:nvPr>
            <p:ph type="body" idx="1"/>
          </p:nvPr>
        </p:nvSpPr>
        <p:spPr>
          <a:xfrm>
            <a:off x="688177" y="4473894"/>
            <a:ext cx="5505446" cy="3660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175" rIns="92425" bIns="461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To change picture</a:t>
            </a:r>
            <a:endParaRPr lang="en-GB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Right click the image &gt; Change picture &gt; From a file &gt; select your picture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4" name="Google Shape;2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9822417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0" name="Google Shape;1120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Add your picture</a:t>
            </a:r>
            <a:endParaRPr lang="en-GB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Right click the image &gt; Change picture &gt; From a file &gt; select your picture</a:t>
            </a:r>
            <a:endParaRPr lang="en-GB" b="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Make sure it fits the whole circle.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1" name="Google Shape;1121;p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To apply these to other objects in </a:t>
            </a:r>
            <a:r>
              <a:rPr lang="en-GB" b="1" dirty="0" err="1"/>
              <a:t>powerpoint</a:t>
            </a:r>
            <a:r>
              <a:rPr lang="en-GB" b="1" dirty="0"/>
              <a:t>:</a:t>
            </a:r>
          </a:p>
          <a:p>
            <a:endParaRPr lang="en-GB" dirty="0"/>
          </a:p>
          <a:p>
            <a:r>
              <a:rPr lang="en-GB" dirty="0"/>
              <a:t>Click on one of the circles above and click </a:t>
            </a:r>
            <a:r>
              <a:rPr lang="en-GB" dirty="0" err="1"/>
              <a:t>Ctrl+Shift+C</a:t>
            </a:r>
            <a:br>
              <a:rPr lang="en-GB" dirty="0"/>
            </a:br>
            <a:endParaRPr lang="en-GB" dirty="0"/>
          </a:p>
          <a:p>
            <a:r>
              <a:rPr lang="en-GB" dirty="0"/>
              <a:t>Then go to the object you want to make this colour, and click </a:t>
            </a:r>
            <a:r>
              <a:rPr lang="en-GB" dirty="0" err="1"/>
              <a:t>Ctrl+Shift+V</a:t>
            </a:r>
            <a:r>
              <a:rPr lang="en-GB" dirty="0"/>
              <a:t> to apply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501764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1" name="Google Shape;1211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73</a:t>
            </a:fld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1" name="Google Shape;1211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672352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1" name="Google Shape;1211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2" name="Google Shape;1212;p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160864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1" name="Google Shape;1211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660455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1" name="Google Shape;1211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2" name="Google Shape;1212;p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455811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1" name="Google Shape;1211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102602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Footer if required without slide master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906080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Footer if required without slide master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6688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6:notes"/>
          <p:cNvSpPr txBox="1">
            <a:spLocks noGrp="1"/>
          </p:cNvSpPr>
          <p:nvPr>
            <p:ph type="body" idx="1"/>
          </p:nvPr>
        </p:nvSpPr>
        <p:spPr>
          <a:xfrm>
            <a:off x="688177" y="4473894"/>
            <a:ext cx="5505446" cy="3660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175" rIns="92425" bIns="461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To change picture</a:t>
            </a:r>
            <a:endParaRPr lang="en-GB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Right click the image &gt; Change picture &gt; From a file &gt; select your picture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5" name="Google Shape;29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69181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6:notes"/>
          <p:cNvSpPr txBox="1">
            <a:spLocks noGrp="1"/>
          </p:cNvSpPr>
          <p:nvPr>
            <p:ph type="body" idx="1"/>
          </p:nvPr>
        </p:nvSpPr>
        <p:spPr>
          <a:xfrm>
            <a:off x="688177" y="4473894"/>
            <a:ext cx="5505446" cy="3660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175" rIns="92425" bIns="461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To change picture</a:t>
            </a:r>
            <a:endParaRPr lang="en-GB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Right click the image &gt; Change picture &gt; From a file &gt; select your picture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5" name="Google Shape;29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10331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3;p54">
            <a:extLst>
              <a:ext uri="{FF2B5EF4-FFF2-40B4-BE49-F238E27FC236}">
                <a16:creationId xmlns:a16="http://schemas.microsoft.com/office/drawing/2014/main" id="{4B133501-69F0-580F-2890-918176251686}"/>
              </a:ext>
            </a:extLst>
          </p:cNvPr>
          <p:cNvSpPr/>
          <p:nvPr userDrawn="1"/>
        </p:nvSpPr>
        <p:spPr>
          <a:xfrm>
            <a:off x="-1997338" y="3060579"/>
            <a:ext cx="7227197" cy="7227197"/>
          </a:xfrm>
          <a:prstGeom prst="ellipse">
            <a:avLst/>
          </a:prstGeom>
          <a:gradFill>
            <a:gsLst>
              <a:gs pos="10000">
                <a:srgbClr val="F2600C"/>
              </a:gs>
              <a:gs pos="90000">
                <a:srgbClr val="F7931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Nunito Sans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20491A-2DE9-1B0F-C4C4-61E75688CE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307" y="1468962"/>
            <a:ext cx="4875777" cy="3876242"/>
          </a:xfrm>
          <a:prstGeom prst="rect">
            <a:avLst/>
          </a:prstGeom>
        </p:spPr>
      </p:pic>
      <p:sp>
        <p:nvSpPr>
          <p:cNvPr id="14" name="Google Shape;14;p90"/>
          <p:cNvSpPr>
            <a:spLocks noGrp="1"/>
          </p:cNvSpPr>
          <p:nvPr>
            <p:ph type="pic" idx="2"/>
          </p:nvPr>
        </p:nvSpPr>
        <p:spPr>
          <a:xfrm>
            <a:off x="1245292" y="1689121"/>
            <a:ext cx="4429367" cy="294339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ptop-Mock up-Image">
  <p:cSld name="Laptop-Mock up-Imag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1"/>
          <p:cNvSpPr>
            <a:spLocks noGrp="1"/>
          </p:cNvSpPr>
          <p:nvPr>
            <p:ph type="pic" idx="2"/>
          </p:nvPr>
        </p:nvSpPr>
        <p:spPr>
          <a:xfrm>
            <a:off x="5486401" y="1751959"/>
            <a:ext cx="5391693" cy="328050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t-Mock up">
  <p:cSld name="Tablet-Mock up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2"/>
          <p:cNvSpPr>
            <a:spLocks noGrp="1"/>
          </p:cNvSpPr>
          <p:nvPr>
            <p:ph type="pic" idx="2"/>
          </p:nvPr>
        </p:nvSpPr>
        <p:spPr>
          <a:xfrm>
            <a:off x="1442434" y="1432706"/>
            <a:ext cx="3287192" cy="4595963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ktop-Mock up-Image">
  <p:cSld name="Desktop-Mock up-Imag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93"/>
          <p:cNvSpPr>
            <a:spLocks noGrp="1"/>
          </p:cNvSpPr>
          <p:nvPr>
            <p:ph type="pic" idx="2"/>
          </p:nvPr>
        </p:nvSpPr>
        <p:spPr>
          <a:xfrm>
            <a:off x="5075854" y="1275184"/>
            <a:ext cx="5901768" cy="319744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ient Example-1">
  <p:cSld name="Client Example-1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3;p54">
            <a:extLst>
              <a:ext uri="{FF2B5EF4-FFF2-40B4-BE49-F238E27FC236}">
                <a16:creationId xmlns:a16="http://schemas.microsoft.com/office/drawing/2014/main" id="{B67EB495-BAF7-149B-E64A-1F4D30FB2FAC}"/>
              </a:ext>
            </a:extLst>
          </p:cNvPr>
          <p:cNvSpPr/>
          <p:nvPr userDrawn="1"/>
        </p:nvSpPr>
        <p:spPr>
          <a:xfrm>
            <a:off x="-1632184" y="3296663"/>
            <a:ext cx="5705880" cy="5705880"/>
          </a:xfrm>
          <a:prstGeom prst="ellipse">
            <a:avLst/>
          </a:prstGeom>
          <a:gradFill>
            <a:gsLst>
              <a:gs pos="10000">
                <a:srgbClr val="F2600C"/>
              </a:gs>
              <a:gs pos="90000">
                <a:srgbClr val="F7931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Nunito Sans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50" name="Google Shape;50;p99"/>
          <p:cNvPicPr preferRelativeResize="0"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399" y="300445"/>
            <a:ext cx="5135091" cy="6257109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99"/>
          <p:cNvSpPr>
            <a:spLocks noGrp="1"/>
          </p:cNvSpPr>
          <p:nvPr>
            <p:ph type="pic" idx="2"/>
          </p:nvPr>
        </p:nvSpPr>
        <p:spPr>
          <a:xfrm>
            <a:off x="1304128" y="946220"/>
            <a:ext cx="2461048" cy="5054156"/>
          </a:xfrm>
          <a:prstGeom prst="round2SameRect">
            <a:avLst>
              <a:gd name="adj1" fmla="val 0"/>
              <a:gd name="adj2" fmla="val 7605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1EF8576-78E5-4090-9360-214B46329841}"/>
              </a:ext>
            </a:extLst>
          </p:cNvPr>
          <p:cNvSpPr/>
          <p:nvPr userDrawn="1"/>
        </p:nvSpPr>
        <p:spPr>
          <a:xfrm>
            <a:off x="-1487324" y="1876323"/>
            <a:ext cx="4802275" cy="4802275"/>
          </a:xfrm>
          <a:prstGeom prst="ellipse">
            <a:avLst/>
          </a:prstGeom>
          <a:noFill/>
          <a:ln w="6350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Nunito Sans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A7047D-A5FD-459C-AB07-9CE88176B5A4}"/>
              </a:ext>
            </a:extLst>
          </p:cNvPr>
          <p:cNvSpPr/>
          <p:nvPr userDrawn="1"/>
        </p:nvSpPr>
        <p:spPr>
          <a:xfrm>
            <a:off x="6552545" y="749237"/>
            <a:ext cx="2659552" cy="2659552"/>
          </a:xfrm>
          <a:prstGeom prst="ellipse">
            <a:avLst/>
          </a:prstGeom>
          <a:noFill/>
          <a:ln w="6350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Nunito Sans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D9E3AD5-9C90-4CBB-A3C3-6E336FCFCE0B}"/>
              </a:ext>
            </a:extLst>
          </p:cNvPr>
          <p:cNvSpPr/>
          <p:nvPr userDrawn="1"/>
        </p:nvSpPr>
        <p:spPr>
          <a:xfrm>
            <a:off x="8753137" y="3742235"/>
            <a:ext cx="4014852" cy="4014852"/>
          </a:xfrm>
          <a:prstGeom prst="ellipse">
            <a:avLst/>
          </a:prstGeom>
          <a:noFill/>
          <a:ln w="6350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latin typeface="Nunito Sans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EB1EB8-4A9D-A02F-89A6-475593E8B60A}"/>
              </a:ext>
            </a:extLst>
          </p:cNvPr>
          <p:cNvGrpSpPr/>
          <p:nvPr userDrawn="1"/>
        </p:nvGrpSpPr>
        <p:grpSpPr>
          <a:xfrm>
            <a:off x="515957" y="5971145"/>
            <a:ext cx="11160087" cy="554255"/>
            <a:chOff x="515957" y="5971145"/>
            <a:chExt cx="11160087" cy="55425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FE8B3297-14A1-72F1-F58B-6DE679C3B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2991" y="6267302"/>
              <a:ext cx="1593200" cy="258098"/>
            </a:xfrm>
            <a:prstGeom prst="rect">
              <a:avLst/>
            </a:prstGeom>
          </p:spPr>
        </p:pic>
        <p:cxnSp>
          <p:nvCxnSpPr>
            <p:cNvPr id="8" name="Google Shape;473;p27">
              <a:extLst>
                <a:ext uri="{FF2B5EF4-FFF2-40B4-BE49-F238E27FC236}">
                  <a16:creationId xmlns:a16="http://schemas.microsoft.com/office/drawing/2014/main" id="{A409C7D0-0510-7D09-F390-ABE030F2FB68}"/>
                </a:ext>
              </a:extLst>
            </p:cNvPr>
            <p:cNvCxnSpPr/>
            <p:nvPr/>
          </p:nvCxnSpPr>
          <p:spPr>
            <a:xfrm>
              <a:off x="515957" y="5971145"/>
              <a:ext cx="11160087" cy="0"/>
            </a:xfrm>
            <a:prstGeom prst="straightConnector1">
              <a:avLst/>
            </a:prstGeom>
            <a:noFill/>
            <a:ln w="12700" cap="rnd" cmpd="sng">
              <a:solidFill>
                <a:srgbClr val="F3F4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61AEAFA-8987-21B1-BE48-0E8654C2CAEC}"/>
              </a:ext>
            </a:extLst>
          </p:cNvPr>
          <p:cNvSpPr txBox="1"/>
          <p:nvPr userDrawn="1"/>
        </p:nvSpPr>
        <p:spPr>
          <a:xfrm>
            <a:off x="10734262" y="6241557"/>
            <a:ext cx="1041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E1A2D"/>
                </a:solidFill>
              </a:rPr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1621188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9" r:id="rId6"/>
    <p:sldLayoutId id="214748366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jpeg"/><Relationship Id="rId4" Type="http://schemas.openxmlformats.org/officeDocument/2006/relationships/image" Target="../media/image7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3.sv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26" Type="http://schemas.openxmlformats.org/officeDocument/2006/relationships/image" Target="../media/image111.png"/><Relationship Id="rId39" Type="http://schemas.openxmlformats.org/officeDocument/2006/relationships/image" Target="../media/image124.png"/><Relationship Id="rId21" Type="http://schemas.openxmlformats.org/officeDocument/2006/relationships/image" Target="../media/image106.png"/><Relationship Id="rId34" Type="http://schemas.openxmlformats.org/officeDocument/2006/relationships/image" Target="../media/image119.png"/><Relationship Id="rId42" Type="http://schemas.openxmlformats.org/officeDocument/2006/relationships/image" Target="../media/image127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72.xml"/><Relationship Id="rId16" Type="http://schemas.openxmlformats.org/officeDocument/2006/relationships/image" Target="../media/image101.png"/><Relationship Id="rId20" Type="http://schemas.openxmlformats.org/officeDocument/2006/relationships/image" Target="../media/image105.png"/><Relationship Id="rId29" Type="http://schemas.openxmlformats.org/officeDocument/2006/relationships/image" Target="../media/image114.png"/><Relationship Id="rId41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24" Type="http://schemas.openxmlformats.org/officeDocument/2006/relationships/image" Target="../media/image109.png"/><Relationship Id="rId32" Type="http://schemas.openxmlformats.org/officeDocument/2006/relationships/image" Target="../media/image117.png"/><Relationship Id="rId37" Type="http://schemas.openxmlformats.org/officeDocument/2006/relationships/image" Target="../media/image122.png"/><Relationship Id="rId40" Type="http://schemas.openxmlformats.org/officeDocument/2006/relationships/image" Target="../media/image125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23" Type="http://schemas.openxmlformats.org/officeDocument/2006/relationships/image" Target="../media/image108.png"/><Relationship Id="rId28" Type="http://schemas.openxmlformats.org/officeDocument/2006/relationships/image" Target="../media/image113.png"/><Relationship Id="rId36" Type="http://schemas.openxmlformats.org/officeDocument/2006/relationships/image" Target="../media/image121.png"/><Relationship Id="rId10" Type="http://schemas.openxmlformats.org/officeDocument/2006/relationships/image" Target="../media/image95.png"/><Relationship Id="rId19" Type="http://schemas.openxmlformats.org/officeDocument/2006/relationships/image" Target="../media/image104.png"/><Relationship Id="rId31" Type="http://schemas.openxmlformats.org/officeDocument/2006/relationships/image" Target="../media/image116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Relationship Id="rId22" Type="http://schemas.openxmlformats.org/officeDocument/2006/relationships/image" Target="../media/image107.png"/><Relationship Id="rId27" Type="http://schemas.openxmlformats.org/officeDocument/2006/relationships/image" Target="../media/image112.png"/><Relationship Id="rId30" Type="http://schemas.openxmlformats.org/officeDocument/2006/relationships/image" Target="../media/image115.png"/><Relationship Id="rId35" Type="http://schemas.openxmlformats.org/officeDocument/2006/relationships/image" Target="../media/image120.png"/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5" Type="http://schemas.openxmlformats.org/officeDocument/2006/relationships/image" Target="../media/image110.png"/><Relationship Id="rId33" Type="http://schemas.openxmlformats.org/officeDocument/2006/relationships/image" Target="../media/image118.png"/><Relationship Id="rId38" Type="http://schemas.openxmlformats.org/officeDocument/2006/relationships/image" Target="../media/image123.png"/></Relationships>
</file>

<file path=ppt/slides/_rels/slide7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8.png"/><Relationship Id="rId18" Type="http://schemas.openxmlformats.org/officeDocument/2006/relationships/image" Target="../media/image143.png"/><Relationship Id="rId26" Type="http://schemas.openxmlformats.org/officeDocument/2006/relationships/image" Target="../media/image151.png"/><Relationship Id="rId39" Type="http://schemas.openxmlformats.org/officeDocument/2006/relationships/image" Target="../media/image164.png"/><Relationship Id="rId21" Type="http://schemas.openxmlformats.org/officeDocument/2006/relationships/image" Target="../media/image146.png"/><Relationship Id="rId34" Type="http://schemas.openxmlformats.org/officeDocument/2006/relationships/image" Target="../media/image159.png"/><Relationship Id="rId42" Type="http://schemas.openxmlformats.org/officeDocument/2006/relationships/image" Target="../media/image167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73.xml"/><Relationship Id="rId16" Type="http://schemas.openxmlformats.org/officeDocument/2006/relationships/image" Target="../media/image141.png"/><Relationship Id="rId20" Type="http://schemas.openxmlformats.org/officeDocument/2006/relationships/image" Target="../media/image145.png"/><Relationship Id="rId29" Type="http://schemas.openxmlformats.org/officeDocument/2006/relationships/image" Target="../media/image154.png"/><Relationship Id="rId41" Type="http://schemas.openxmlformats.org/officeDocument/2006/relationships/image" Target="../media/image1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24" Type="http://schemas.openxmlformats.org/officeDocument/2006/relationships/image" Target="../media/image149.png"/><Relationship Id="rId32" Type="http://schemas.openxmlformats.org/officeDocument/2006/relationships/image" Target="../media/image157.png"/><Relationship Id="rId37" Type="http://schemas.openxmlformats.org/officeDocument/2006/relationships/image" Target="../media/image162.png"/><Relationship Id="rId40" Type="http://schemas.openxmlformats.org/officeDocument/2006/relationships/image" Target="../media/image165.png"/><Relationship Id="rId5" Type="http://schemas.openxmlformats.org/officeDocument/2006/relationships/image" Target="../media/image130.png"/><Relationship Id="rId15" Type="http://schemas.openxmlformats.org/officeDocument/2006/relationships/image" Target="../media/image140.png"/><Relationship Id="rId23" Type="http://schemas.openxmlformats.org/officeDocument/2006/relationships/image" Target="../media/image148.png"/><Relationship Id="rId28" Type="http://schemas.openxmlformats.org/officeDocument/2006/relationships/image" Target="../media/image153.png"/><Relationship Id="rId36" Type="http://schemas.openxmlformats.org/officeDocument/2006/relationships/image" Target="../media/image161.png"/><Relationship Id="rId10" Type="http://schemas.openxmlformats.org/officeDocument/2006/relationships/image" Target="../media/image135.png"/><Relationship Id="rId19" Type="http://schemas.openxmlformats.org/officeDocument/2006/relationships/image" Target="../media/image144.png"/><Relationship Id="rId31" Type="http://schemas.openxmlformats.org/officeDocument/2006/relationships/image" Target="../media/image156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Relationship Id="rId22" Type="http://schemas.openxmlformats.org/officeDocument/2006/relationships/image" Target="../media/image147.png"/><Relationship Id="rId27" Type="http://schemas.openxmlformats.org/officeDocument/2006/relationships/image" Target="../media/image152.png"/><Relationship Id="rId30" Type="http://schemas.openxmlformats.org/officeDocument/2006/relationships/image" Target="../media/image155.png"/><Relationship Id="rId35" Type="http://schemas.openxmlformats.org/officeDocument/2006/relationships/image" Target="../media/image160.png"/><Relationship Id="rId43" Type="http://schemas.openxmlformats.org/officeDocument/2006/relationships/image" Target="../media/image168.svg"/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12" Type="http://schemas.openxmlformats.org/officeDocument/2006/relationships/image" Target="../media/image137.png"/><Relationship Id="rId17" Type="http://schemas.openxmlformats.org/officeDocument/2006/relationships/image" Target="../media/image142.png"/><Relationship Id="rId25" Type="http://schemas.openxmlformats.org/officeDocument/2006/relationships/image" Target="../media/image150.png"/><Relationship Id="rId33" Type="http://schemas.openxmlformats.org/officeDocument/2006/relationships/image" Target="../media/image158.png"/><Relationship Id="rId38" Type="http://schemas.openxmlformats.org/officeDocument/2006/relationships/image" Target="../media/image163.png"/></Relationships>
</file>

<file path=ppt/slides/_rels/slide7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9.png"/><Relationship Id="rId18" Type="http://schemas.openxmlformats.org/officeDocument/2006/relationships/image" Target="../media/image184.png"/><Relationship Id="rId26" Type="http://schemas.openxmlformats.org/officeDocument/2006/relationships/image" Target="../media/image192.png"/><Relationship Id="rId39" Type="http://schemas.openxmlformats.org/officeDocument/2006/relationships/image" Target="../media/image205.png"/><Relationship Id="rId21" Type="http://schemas.openxmlformats.org/officeDocument/2006/relationships/image" Target="../media/image187.png"/><Relationship Id="rId34" Type="http://schemas.openxmlformats.org/officeDocument/2006/relationships/image" Target="../media/image200.png"/><Relationship Id="rId42" Type="http://schemas.openxmlformats.org/officeDocument/2006/relationships/image" Target="../media/image208.pn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74.xml"/><Relationship Id="rId16" Type="http://schemas.openxmlformats.org/officeDocument/2006/relationships/image" Target="../media/image182.png"/><Relationship Id="rId20" Type="http://schemas.openxmlformats.org/officeDocument/2006/relationships/image" Target="../media/image186.png"/><Relationship Id="rId29" Type="http://schemas.openxmlformats.org/officeDocument/2006/relationships/image" Target="../media/image195.png"/><Relationship Id="rId41" Type="http://schemas.openxmlformats.org/officeDocument/2006/relationships/image" Target="../media/image2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png"/><Relationship Id="rId11" Type="http://schemas.openxmlformats.org/officeDocument/2006/relationships/image" Target="../media/image177.png"/><Relationship Id="rId24" Type="http://schemas.openxmlformats.org/officeDocument/2006/relationships/image" Target="../media/image190.png"/><Relationship Id="rId32" Type="http://schemas.openxmlformats.org/officeDocument/2006/relationships/image" Target="../media/image198.png"/><Relationship Id="rId37" Type="http://schemas.openxmlformats.org/officeDocument/2006/relationships/image" Target="../media/image203.png"/><Relationship Id="rId40" Type="http://schemas.openxmlformats.org/officeDocument/2006/relationships/image" Target="../media/image206.png"/><Relationship Id="rId5" Type="http://schemas.openxmlformats.org/officeDocument/2006/relationships/image" Target="../media/image171.png"/><Relationship Id="rId15" Type="http://schemas.openxmlformats.org/officeDocument/2006/relationships/image" Target="../media/image181.png"/><Relationship Id="rId23" Type="http://schemas.openxmlformats.org/officeDocument/2006/relationships/image" Target="../media/image189.png"/><Relationship Id="rId28" Type="http://schemas.openxmlformats.org/officeDocument/2006/relationships/image" Target="../media/image194.png"/><Relationship Id="rId36" Type="http://schemas.openxmlformats.org/officeDocument/2006/relationships/image" Target="../media/image202.png"/><Relationship Id="rId10" Type="http://schemas.openxmlformats.org/officeDocument/2006/relationships/image" Target="../media/image176.png"/><Relationship Id="rId19" Type="http://schemas.openxmlformats.org/officeDocument/2006/relationships/image" Target="../media/image185.png"/><Relationship Id="rId31" Type="http://schemas.openxmlformats.org/officeDocument/2006/relationships/image" Target="../media/image197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Relationship Id="rId14" Type="http://schemas.openxmlformats.org/officeDocument/2006/relationships/image" Target="../media/image180.png"/><Relationship Id="rId22" Type="http://schemas.openxmlformats.org/officeDocument/2006/relationships/image" Target="../media/image188.png"/><Relationship Id="rId27" Type="http://schemas.openxmlformats.org/officeDocument/2006/relationships/image" Target="../media/image193.png"/><Relationship Id="rId30" Type="http://schemas.openxmlformats.org/officeDocument/2006/relationships/image" Target="../media/image196.png"/><Relationship Id="rId35" Type="http://schemas.openxmlformats.org/officeDocument/2006/relationships/image" Target="../media/image201.png"/><Relationship Id="rId8" Type="http://schemas.openxmlformats.org/officeDocument/2006/relationships/image" Target="../media/image174.png"/><Relationship Id="rId3" Type="http://schemas.openxmlformats.org/officeDocument/2006/relationships/image" Target="../media/image169.png"/><Relationship Id="rId12" Type="http://schemas.openxmlformats.org/officeDocument/2006/relationships/image" Target="../media/image178.png"/><Relationship Id="rId17" Type="http://schemas.openxmlformats.org/officeDocument/2006/relationships/image" Target="../media/image183.png"/><Relationship Id="rId25" Type="http://schemas.openxmlformats.org/officeDocument/2006/relationships/image" Target="../media/image191.png"/><Relationship Id="rId33" Type="http://schemas.openxmlformats.org/officeDocument/2006/relationships/image" Target="../media/image199.png"/><Relationship Id="rId38" Type="http://schemas.openxmlformats.org/officeDocument/2006/relationships/image" Target="../media/image204.png"/></Relationships>
</file>

<file path=ppt/slides/_rels/slide7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9.png"/><Relationship Id="rId18" Type="http://schemas.openxmlformats.org/officeDocument/2006/relationships/image" Target="../media/image224.png"/><Relationship Id="rId26" Type="http://schemas.openxmlformats.org/officeDocument/2006/relationships/image" Target="../media/image232.png"/><Relationship Id="rId39" Type="http://schemas.openxmlformats.org/officeDocument/2006/relationships/image" Target="../media/image245.png"/><Relationship Id="rId21" Type="http://schemas.openxmlformats.org/officeDocument/2006/relationships/image" Target="../media/image227.png"/><Relationship Id="rId34" Type="http://schemas.openxmlformats.org/officeDocument/2006/relationships/image" Target="../media/image240.png"/><Relationship Id="rId42" Type="http://schemas.openxmlformats.org/officeDocument/2006/relationships/image" Target="../media/image248.png"/><Relationship Id="rId7" Type="http://schemas.openxmlformats.org/officeDocument/2006/relationships/image" Target="../media/image213.png"/><Relationship Id="rId2" Type="http://schemas.openxmlformats.org/officeDocument/2006/relationships/notesSlide" Target="../notesSlides/notesSlide75.xml"/><Relationship Id="rId16" Type="http://schemas.openxmlformats.org/officeDocument/2006/relationships/image" Target="../media/image222.png"/><Relationship Id="rId20" Type="http://schemas.openxmlformats.org/officeDocument/2006/relationships/image" Target="../media/image226.png"/><Relationship Id="rId29" Type="http://schemas.openxmlformats.org/officeDocument/2006/relationships/image" Target="../media/image235.png"/><Relationship Id="rId41" Type="http://schemas.openxmlformats.org/officeDocument/2006/relationships/image" Target="../media/image2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.png"/><Relationship Id="rId11" Type="http://schemas.openxmlformats.org/officeDocument/2006/relationships/image" Target="../media/image217.png"/><Relationship Id="rId24" Type="http://schemas.openxmlformats.org/officeDocument/2006/relationships/image" Target="../media/image230.png"/><Relationship Id="rId32" Type="http://schemas.openxmlformats.org/officeDocument/2006/relationships/image" Target="../media/image238.png"/><Relationship Id="rId37" Type="http://schemas.openxmlformats.org/officeDocument/2006/relationships/image" Target="../media/image243.png"/><Relationship Id="rId40" Type="http://schemas.openxmlformats.org/officeDocument/2006/relationships/image" Target="../media/image246.png"/><Relationship Id="rId5" Type="http://schemas.openxmlformats.org/officeDocument/2006/relationships/image" Target="../media/image211.png"/><Relationship Id="rId15" Type="http://schemas.openxmlformats.org/officeDocument/2006/relationships/image" Target="../media/image221.png"/><Relationship Id="rId23" Type="http://schemas.openxmlformats.org/officeDocument/2006/relationships/image" Target="../media/image229.png"/><Relationship Id="rId28" Type="http://schemas.openxmlformats.org/officeDocument/2006/relationships/image" Target="../media/image234.png"/><Relationship Id="rId36" Type="http://schemas.openxmlformats.org/officeDocument/2006/relationships/image" Target="../media/image242.png"/><Relationship Id="rId10" Type="http://schemas.openxmlformats.org/officeDocument/2006/relationships/image" Target="../media/image216.png"/><Relationship Id="rId19" Type="http://schemas.openxmlformats.org/officeDocument/2006/relationships/image" Target="../media/image225.png"/><Relationship Id="rId31" Type="http://schemas.openxmlformats.org/officeDocument/2006/relationships/image" Target="../media/image237.png"/><Relationship Id="rId4" Type="http://schemas.openxmlformats.org/officeDocument/2006/relationships/image" Target="../media/image210.png"/><Relationship Id="rId9" Type="http://schemas.openxmlformats.org/officeDocument/2006/relationships/image" Target="../media/image215.png"/><Relationship Id="rId14" Type="http://schemas.openxmlformats.org/officeDocument/2006/relationships/image" Target="../media/image220.png"/><Relationship Id="rId22" Type="http://schemas.openxmlformats.org/officeDocument/2006/relationships/image" Target="../media/image228.png"/><Relationship Id="rId27" Type="http://schemas.openxmlformats.org/officeDocument/2006/relationships/image" Target="../media/image233.png"/><Relationship Id="rId30" Type="http://schemas.openxmlformats.org/officeDocument/2006/relationships/image" Target="../media/image236.png"/><Relationship Id="rId35" Type="http://schemas.openxmlformats.org/officeDocument/2006/relationships/image" Target="../media/image241.png"/><Relationship Id="rId8" Type="http://schemas.openxmlformats.org/officeDocument/2006/relationships/image" Target="../media/image214.png"/><Relationship Id="rId3" Type="http://schemas.openxmlformats.org/officeDocument/2006/relationships/image" Target="../media/image209.png"/><Relationship Id="rId12" Type="http://schemas.openxmlformats.org/officeDocument/2006/relationships/image" Target="../media/image218.png"/><Relationship Id="rId17" Type="http://schemas.openxmlformats.org/officeDocument/2006/relationships/image" Target="../media/image223.png"/><Relationship Id="rId25" Type="http://schemas.openxmlformats.org/officeDocument/2006/relationships/image" Target="../media/image231.png"/><Relationship Id="rId33" Type="http://schemas.openxmlformats.org/officeDocument/2006/relationships/image" Target="../media/image239.png"/><Relationship Id="rId38" Type="http://schemas.openxmlformats.org/officeDocument/2006/relationships/image" Target="../media/image244.png"/></Relationships>
</file>

<file path=ppt/slides/_rels/slide7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9.png"/><Relationship Id="rId18" Type="http://schemas.openxmlformats.org/officeDocument/2006/relationships/image" Target="../media/image264.png"/><Relationship Id="rId26" Type="http://schemas.openxmlformats.org/officeDocument/2006/relationships/image" Target="../media/image272.png"/><Relationship Id="rId39" Type="http://schemas.openxmlformats.org/officeDocument/2006/relationships/image" Target="../media/image285.png"/><Relationship Id="rId21" Type="http://schemas.openxmlformats.org/officeDocument/2006/relationships/image" Target="../media/image267.png"/><Relationship Id="rId34" Type="http://schemas.openxmlformats.org/officeDocument/2006/relationships/image" Target="../media/image280.png"/><Relationship Id="rId42" Type="http://schemas.openxmlformats.org/officeDocument/2006/relationships/image" Target="../media/image288.png"/><Relationship Id="rId7" Type="http://schemas.openxmlformats.org/officeDocument/2006/relationships/image" Target="../media/image253.png"/><Relationship Id="rId2" Type="http://schemas.openxmlformats.org/officeDocument/2006/relationships/notesSlide" Target="../notesSlides/notesSlide76.xml"/><Relationship Id="rId16" Type="http://schemas.openxmlformats.org/officeDocument/2006/relationships/image" Target="../media/image262.png"/><Relationship Id="rId20" Type="http://schemas.openxmlformats.org/officeDocument/2006/relationships/image" Target="../media/image266.png"/><Relationship Id="rId29" Type="http://schemas.openxmlformats.org/officeDocument/2006/relationships/image" Target="../media/image275.png"/><Relationship Id="rId41" Type="http://schemas.openxmlformats.org/officeDocument/2006/relationships/image" Target="../media/image2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2.png"/><Relationship Id="rId11" Type="http://schemas.openxmlformats.org/officeDocument/2006/relationships/image" Target="../media/image257.png"/><Relationship Id="rId24" Type="http://schemas.openxmlformats.org/officeDocument/2006/relationships/image" Target="../media/image270.png"/><Relationship Id="rId32" Type="http://schemas.openxmlformats.org/officeDocument/2006/relationships/image" Target="../media/image278.png"/><Relationship Id="rId37" Type="http://schemas.openxmlformats.org/officeDocument/2006/relationships/image" Target="../media/image283.png"/><Relationship Id="rId40" Type="http://schemas.openxmlformats.org/officeDocument/2006/relationships/image" Target="../media/image286.png"/><Relationship Id="rId5" Type="http://schemas.openxmlformats.org/officeDocument/2006/relationships/image" Target="../media/image251.png"/><Relationship Id="rId15" Type="http://schemas.openxmlformats.org/officeDocument/2006/relationships/image" Target="../media/image261.png"/><Relationship Id="rId23" Type="http://schemas.openxmlformats.org/officeDocument/2006/relationships/image" Target="../media/image269.png"/><Relationship Id="rId28" Type="http://schemas.openxmlformats.org/officeDocument/2006/relationships/image" Target="../media/image274.png"/><Relationship Id="rId36" Type="http://schemas.openxmlformats.org/officeDocument/2006/relationships/image" Target="../media/image282.png"/><Relationship Id="rId10" Type="http://schemas.openxmlformats.org/officeDocument/2006/relationships/image" Target="../media/image256.png"/><Relationship Id="rId19" Type="http://schemas.openxmlformats.org/officeDocument/2006/relationships/image" Target="../media/image265.png"/><Relationship Id="rId31" Type="http://schemas.openxmlformats.org/officeDocument/2006/relationships/image" Target="../media/image277.png"/><Relationship Id="rId4" Type="http://schemas.openxmlformats.org/officeDocument/2006/relationships/image" Target="../media/image250.png"/><Relationship Id="rId9" Type="http://schemas.openxmlformats.org/officeDocument/2006/relationships/image" Target="../media/image255.png"/><Relationship Id="rId14" Type="http://schemas.openxmlformats.org/officeDocument/2006/relationships/image" Target="../media/image260.png"/><Relationship Id="rId22" Type="http://schemas.openxmlformats.org/officeDocument/2006/relationships/image" Target="../media/image268.png"/><Relationship Id="rId27" Type="http://schemas.openxmlformats.org/officeDocument/2006/relationships/image" Target="../media/image273.png"/><Relationship Id="rId30" Type="http://schemas.openxmlformats.org/officeDocument/2006/relationships/image" Target="../media/image276.png"/><Relationship Id="rId35" Type="http://schemas.openxmlformats.org/officeDocument/2006/relationships/image" Target="../media/image281.png"/><Relationship Id="rId8" Type="http://schemas.openxmlformats.org/officeDocument/2006/relationships/image" Target="../media/image254.png"/><Relationship Id="rId3" Type="http://schemas.openxmlformats.org/officeDocument/2006/relationships/image" Target="../media/image249.png"/><Relationship Id="rId12" Type="http://schemas.openxmlformats.org/officeDocument/2006/relationships/image" Target="../media/image258.png"/><Relationship Id="rId17" Type="http://schemas.openxmlformats.org/officeDocument/2006/relationships/image" Target="../media/image263.png"/><Relationship Id="rId25" Type="http://schemas.openxmlformats.org/officeDocument/2006/relationships/image" Target="../media/image271.png"/><Relationship Id="rId33" Type="http://schemas.openxmlformats.org/officeDocument/2006/relationships/image" Target="../media/image279.png"/><Relationship Id="rId38" Type="http://schemas.openxmlformats.org/officeDocument/2006/relationships/image" Target="../media/image284.png"/></Relationships>
</file>

<file path=ppt/slides/_rels/slide7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9.png"/><Relationship Id="rId18" Type="http://schemas.openxmlformats.org/officeDocument/2006/relationships/image" Target="../media/image304.png"/><Relationship Id="rId26" Type="http://schemas.openxmlformats.org/officeDocument/2006/relationships/image" Target="../media/image312.png"/><Relationship Id="rId39" Type="http://schemas.openxmlformats.org/officeDocument/2006/relationships/image" Target="../media/image325.png"/><Relationship Id="rId21" Type="http://schemas.openxmlformats.org/officeDocument/2006/relationships/image" Target="../media/image307.png"/><Relationship Id="rId34" Type="http://schemas.openxmlformats.org/officeDocument/2006/relationships/image" Target="../media/image320.png"/><Relationship Id="rId42" Type="http://schemas.openxmlformats.org/officeDocument/2006/relationships/image" Target="../media/image328.png"/><Relationship Id="rId7" Type="http://schemas.openxmlformats.org/officeDocument/2006/relationships/image" Target="../media/image293.png"/><Relationship Id="rId2" Type="http://schemas.openxmlformats.org/officeDocument/2006/relationships/notesSlide" Target="../notesSlides/notesSlide77.xml"/><Relationship Id="rId16" Type="http://schemas.openxmlformats.org/officeDocument/2006/relationships/image" Target="../media/image302.png"/><Relationship Id="rId20" Type="http://schemas.openxmlformats.org/officeDocument/2006/relationships/image" Target="../media/image306.png"/><Relationship Id="rId29" Type="http://schemas.openxmlformats.org/officeDocument/2006/relationships/image" Target="../media/image315.png"/><Relationship Id="rId41" Type="http://schemas.openxmlformats.org/officeDocument/2006/relationships/image" Target="../media/image3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2.png"/><Relationship Id="rId11" Type="http://schemas.openxmlformats.org/officeDocument/2006/relationships/image" Target="../media/image297.png"/><Relationship Id="rId24" Type="http://schemas.openxmlformats.org/officeDocument/2006/relationships/image" Target="../media/image310.png"/><Relationship Id="rId32" Type="http://schemas.openxmlformats.org/officeDocument/2006/relationships/image" Target="../media/image318.png"/><Relationship Id="rId37" Type="http://schemas.openxmlformats.org/officeDocument/2006/relationships/image" Target="../media/image323.png"/><Relationship Id="rId40" Type="http://schemas.openxmlformats.org/officeDocument/2006/relationships/image" Target="../media/image326.png"/><Relationship Id="rId5" Type="http://schemas.openxmlformats.org/officeDocument/2006/relationships/image" Target="../media/image291.png"/><Relationship Id="rId15" Type="http://schemas.openxmlformats.org/officeDocument/2006/relationships/image" Target="../media/image301.png"/><Relationship Id="rId23" Type="http://schemas.openxmlformats.org/officeDocument/2006/relationships/image" Target="../media/image309.png"/><Relationship Id="rId28" Type="http://schemas.openxmlformats.org/officeDocument/2006/relationships/image" Target="../media/image314.png"/><Relationship Id="rId36" Type="http://schemas.openxmlformats.org/officeDocument/2006/relationships/image" Target="../media/image322.png"/><Relationship Id="rId10" Type="http://schemas.openxmlformats.org/officeDocument/2006/relationships/image" Target="../media/image296.png"/><Relationship Id="rId19" Type="http://schemas.openxmlformats.org/officeDocument/2006/relationships/image" Target="../media/image305.png"/><Relationship Id="rId31" Type="http://schemas.openxmlformats.org/officeDocument/2006/relationships/image" Target="../media/image317.png"/><Relationship Id="rId4" Type="http://schemas.openxmlformats.org/officeDocument/2006/relationships/image" Target="../media/image290.png"/><Relationship Id="rId9" Type="http://schemas.openxmlformats.org/officeDocument/2006/relationships/image" Target="../media/image295.png"/><Relationship Id="rId14" Type="http://schemas.openxmlformats.org/officeDocument/2006/relationships/image" Target="../media/image300.png"/><Relationship Id="rId22" Type="http://schemas.openxmlformats.org/officeDocument/2006/relationships/image" Target="../media/image308.png"/><Relationship Id="rId27" Type="http://schemas.openxmlformats.org/officeDocument/2006/relationships/image" Target="../media/image313.png"/><Relationship Id="rId30" Type="http://schemas.openxmlformats.org/officeDocument/2006/relationships/image" Target="../media/image316.png"/><Relationship Id="rId35" Type="http://schemas.openxmlformats.org/officeDocument/2006/relationships/image" Target="../media/image321.png"/><Relationship Id="rId8" Type="http://schemas.openxmlformats.org/officeDocument/2006/relationships/image" Target="../media/image294.png"/><Relationship Id="rId3" Type="http://schemas.openxmlformats.org/officeDocument/2006/relationships/image" Target="../media/image289.png"/><Relationship Id="rId12" Type="http://schemas.openxmlformats.org/officeDocument/2006/relationships/image" Target="../media/image298.png"/><Relationship Id="rId17" Type="http://schemas.openxmlformats.org/officeDocument/2006/relationships/image" Target="../media/image303.png"/><Relationship Id="rId25" Type="http://schemas.openxmlformats.org/officeDocument/2006/relationships/image" Target="../media/image311.png"/><Relationship Id="rId33" Type="http://schemas.openxmlformats.org/officeDocument/2006/relationships/image" Target="../media/image319.png"/><Relationship Id="rId38" Type="http://schemas.openxmlformats.org/officeDocument/2006/relationships/image" Target="../media/image32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2"/>
          <p:cNvSpPr>
            <a:spLocks noGrp="1"/>
          </p:cNvSpPr>
          <p:nvPr>
            <p:ph type="pic" idx="2"/>
          </p:nvPr>
        </p:nvSpPr>
        <p:spPr>
          <a:xfrm>
            <a:off x="1245292" y="1695845"/>
            <a:ext cx="4408333" cy="2580843"/>
          </a:xfrm>
          <a:prstGeom prst="rect">
            <a:avLst/>
          </a:prstGeom>
          <a:noFill/>
          <a:ln>
            <a:noFill/>
          </a:ln>
        </p:spPr>
      </p:sp>
      <p:sp>
        <p:nvSpPr>
          <p:cNvPr id="6" name="Google Shape;240;p14">
            <a:extLst>
              <a:ext uri="{FF2B5EF4-FFF2-40B4-BE49-F238E27FC236}">
                <a16:creationId xmlns:a16="http://schemas.microsoft.com/office/drawing/2014/main" id="{76BF9418-4471-ED08-57D4-6C79EAE69E82}"/>
              </a:ext>
            </a:extLst>
          </p:cNvPr>
          <p:cNvSpPr txBox="1"/>
          <p:nvPr/>
        </p:nvSpPr>
        <p:spPr>
          <a:xfrm>
            <a:off x="6646605" y="3730488"/>
            <a:ext cx="5086349" cy="989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lvl="0">
              <a:lnSpc>
                <a:spcPct val="166666"/>
              </a:lnSpc>
              <a:buClr>
                <a:srgbClr val="08262C"/>
              </a:buClr>
              <a:buSzPts val="1800"/>
            </a:pPr>
            <a:r>
              <a:rPr lang="en-GB" sz="1800" b="1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Subtitle here</a:t>
            </a:r>
            <a:br>
              <a:rPr lang="en-GB" sz="1800" dirty="0">
                <a:solidFill>
                  <a:srgbClr val="0E1A2D"/>
                </a:solidFill>
                <a:latin typeface="Nunito Sans" pitchFamily="2" charset="0"/>
                <a:ea typeface="Raleway Medium"/>
                <a:cs typeface="Raleway Medium"/>
                <a:sym typeface="Raleway Medium"/>
              </a:rPr>
            </a:b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 Medium"/>
                <a:cs typeface="Raleway Medium"/>
                <a:sym typeface="Raleway Medium"/>
              </a:rPr>
              <a:t>Text here</a:t>
            </a:r>
            <a:endParaRPr lang="en-GB" sz="1050" dirty="0">
              <a:solidFill>
                <a:srgbClr val="0E1A2D"/>
              </a:solidFill>
              <a:latin typeface="Nunito Sans" pitchFamily="2" charset="0"/>
              <a:ea typeface="Raleway Medium"/>
              <a:cs typeface="Raleway Medium"/>
              <a:sym typeface="Raleway Medium"/>
            </a:endParaRPr>
          </a:p>
        </p:txBody>
      </p:sp>
      <p:cxnSp>
        <p:nvCxnSpPr>
          <p:cNvPr id="7" name="Google Shape;885;p54">
            <a:extLst>
              <a:ext uri="{FF2B5EF4-FFF2-40B4-BE49-F238E27FC236}">
                <a16:creationId xmlns:a16="http://schemas.microsoft.com/office/drawing/2014/main" id="{2BCD40DD-7ECD-3FB9-0B3A-8CF1B31076E7}"/>
              </a:ext>
            </a:extLst>
          </p:cNvPr>
          <p:cNvCxnSpPr>
            <a:cxnSpLocks/>
          </p:cNvCxnSpPr>
          <p:nvPr/>
        </p:nvCxnSpPr>
        <p:spPr>
          <a:xfrm>
            <a:off x="6741700" y="3460154"/>
            <a:ext cx="940891" cy="0"/>
          </a:xfrm>
          <a:prstGeom prst="straightConnector1">
            <a:avLst/>
          </a:prstGeom>
          <a:noFill/>
          <a:ln w="44450" cap="rnd" cmpd="sng">
            <a:gradFill>
              <a:gsLst>
                <a:gs pos="0">
                  <a:srgbClr val="F2600C"/>
                </a:gs>
                <a:gs pos="100000">
                  <a:srgbClr val="F7931E"/>
                </a:gs>
              </a:gsLst>
              <a:lin ang="0" scaled="0"/>
            </a:gra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" name="Google Shape;299;p16">
            <a:extLst>
              <a:ext uri="{FF2B5EF4-FFF2-40B4-BE49-F238E27FC236}">
                <a16:creationId xmlns:a16="http://schemas.microsoft.com/office/drawing/2014/main" id="{8993CDA1-88D1-E630-A4E6-295516748A62}"/>
              </a:ext>
            </a:extLst>
          </p:cNvPr>
          <p:cNvSpPr txBox="1"/>
          <p:nvPr/>
        </p:nvSpPr>
        <p:spPr>
          <a:xfrm>
            <a:off x="6610741" y="2091771"/>
            <a:ext cx="514370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Longer title goes here</a:t>
            </a:r>
            <a:b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</a:br>
            <a: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and here and here</a:t>
            </a:r>
            <a:endParaRPr dirty="0">
              <a:solidFill>
                <a:srgbClr val="0E1A2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1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9001" y="2130952"/>
            <a:ext cx="1993999" cy="1993999"/>
          </a:xfrm>
          <a:prstGeom prst="flowChartConnector">
            <a:avLst/>
          </a:prstGeom>
          <a:noFill/>
          <a:ln>
            <a:noFill/>
          </a:ln>
          <a:effectLst>
            <a:outerShdw blurRad="63500" algn="ctr" rotWithShape="0">
              <a:srgbClr val="363A40">
                <a:alpha val="25000"/>
              </a:srgbClr>
            </a:outerShdw>
          </a:effectLst>
        </p:spPr>
      </p:pic>
      <p:sp>
        <p:nvSpPr>
          <p:cNvPr id="349" name="Google Shape;349;p17"/>
          <p:cNvSpPr txBox="1"/>
          <p:nvPr/>
        </p:nvSpPr>
        <p:spPr>
          <a:xfrm>
            <a:off x="2745615" y="716677"/>
            <a:ext cx="6700770" cy="57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8262C"/>
              </a:buClr>
              <a:buSzPts val="2800"/>
              <a:buFont typeface="Raleway ExtraBold"/>
              <a:buNone/>
            </a:pPr>
            <a:r>
              <a:rPr lang="en-GB" sz="28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Speaker</a:t>
            </a:r>
            <a:endParaRPr dirty="0">
              <a:solidFill>
                <a:srgbClr val="0E1A2D"/>
              </a:solidFill>
            </a:endParaRPr>
          </a:p>
        </p:txBody>
      </p:sp>
      <p:sp>
        <p:nvSpPr>
          <p:cNvPr id="352" name="Google Shape;352;p17"/>
          <p:cNvSpPr/>
          <p:nvPr/>
        </p:nvSpPr>
        <p:spPr>
          <a:xfrm>
            <a:off x="6535273" y="3425572"/>
            <a:ext cx="889727" cy="877914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63500" algn="ctr" rotWithShape="0">
              <a:srgbClr val="363A40">
                <a:alpha val="2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3" name="Google Shape;353;p17" descr="A close up of a sign&#10;&#10;Description automatically generated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0114" y="3486412"/>
            <a:ext cx="700347" cy="7739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885;p54">
            <a:extLst>
              <a:ext uri="{FF2B5EF4-FFF2-40B4-BE49-F238E27FC236}">
                <a16:creationId xmlns:a16="http://schemas.microsoft.com/office/drawing/2014/main" id="{52CFD6E1-4F95-986F-72EB-D4B24FBBDA7A}"/>
              </a:ext>
            </a:extLst>
          </p:cNvPr>
          <p:cNvCxnSpPr>
            <a:cxnSpLocks/>
          </p:cNvCxnSpPr>
          <p:nvPr/>
        </p:nvCxnSpPr>
        <p:spPr>
          <a:xfrm>
            <a:off x="5625555" y="1526546"/>
            <a:ext cx="940891" cy="0"/>
          </a:xfrm>
          <a:prstGeom prst="straightConnector1">
            <a:avLst/>
          </a:prstGeom>
          <a:noFill/>
          <a:ln w="44450" cap="rnd" cmpd="sng">
            <a:gradFill>
              <a:gsLst>
                <a:gs pos="0">
                  <a:srgbClr val="F2600C"/>
                </a:gs>
                <a:gs pos="100000">
                  <a:srgbClr val="F7931E"/>
                </a:gs>
              </a:gsLst>
              <a:lin ang="0" scaled="0"/>
            </a:gra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C5B4C6A8-AE22-F733-4933-12DB4505420C}"/>
              </a:ext>
            </a:extLst>
          </p:cNvPr>
          <p:cNvSpPr txBox="1">
            <a:spLocks/>
          </p:cNvSpPr>
          <p:nvPr/>
        </p:nvSpPr>
        <p:spPr>
          <a:xfrm>
            <a:off x="4275734" y="4335241"/>
            <a:ext cx="3640532" cy="995915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1600" kern="0" dirty="0">
                <a:solidFill>
                  <a:srgbClr val="0E1A2D"/>
                </a:solidFill>
                <a:latin typeface="Nunito Sans Bold" pitchFamily="2" charset="0"/>
              </a:rPr>
              <a:t>Name</a:t>
            </a:r>
            <a:br>
              <a:rPr lang="en-GB" sz="1800" kern="0" dirty="0">
                <a:solidFill>
                  <a:srgbClr val="0E1A2D"/>
                </a:solidFill>
                <a:latin typeface="Raleway BOLD" panose="020B0803030101060003" pitchFamily="34" charset="0"/>
              </a:rPr>
            </a:br>
            <a:r>
              <a:rPr lang="en-GB" sz="1200" kern="0" dirty="0">
                <a:solidFill>
                  <a:srgbClr val="0E1A2D"/>
                </a:solidFill>
                <a:latin typeface="Nunito Sans" pitchFamily="2" charset="0"/>
              </a:rPr>
              <a:t>Job title</a:t>
            </a:r>
          </a:p>
          <a:p>
            <a:pPr algn="ctr">
              <a:lnSpc>
                <a:spcPct val="150000"/>
              </a:lnSpc>
            </a:pPr>
            <a:r>
              <a:rPr lang="en-GB" sz="1200" b="1" kern="0" dirty="0">
                <a:solidFill>
                  <a:srgbClr val="ABB2BD"/>
                </a:solidFill>
                <a:latin typeface="Nunito Sans" pitchFamily="2" charset="0"/>
                <a:cs typeface="Varela Round" panose="00000500000000000000" pitchFamily="2" charset="-79"/>
              </a:rPr>
              <a:t>Company</a:t>
            </a:r>
            <a:endParaRPr lang="en-US" b="1" kern="0" dirty="0">
              <a:solidFill>
                <a:srgbClr val="ABB2BD"/>
              </a:solidFill>
              <a:latin typeface="Nunito Sans" pitchFamily="2" charset="0"/>
              <a:cs typeface="Varela Round" panose="00000500000000000000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" grpId="0"/>
      <p:bldP spid="35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1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9170" y="2188149"/>
            <a:ext cx="1993999" cy="1993999"/>
          </a:xfrm>
          <a:prstGeom prst="flowChartConnector">
            <a:avLst/>
          </a:prstGeom>
          <a:noFill/>
          <a:ln>
            <a:noFill/>
          </a:ln>
          <a:effectLst>
            <a:outerShdw blurRad="63500" algn="ctr" rotWithShape="0">
              <a:srgbClr val="363A40">
                <a:alpha val="25000"/>
              </a:srgbClr>
            </a:outerShdw>
          </a:effectLst>
        </p:spPr>
      </p:pic>
      <p:pic>
        <p:nvPicPr>
          <p:cNvPr id="366" name="Google Shape;366;p1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8832" y="2188149"/>
            <a:ext cx="1993999" cy="1993999"/>
          </a:xfrm>
          <a:prstGeom prst="flowChartConnector">
            <a:avLst/>
          </a:prstGeom>
          <a:noFill/>
          <a:ln>
            <a:noFill/>
          </a:ln>
          <a:effectLst>
            <a:outerShdw blurRad="63500" algn="ctr" rotWithShape="0">
              <a:srgbClr val="363A40">
                <a:alpha val="25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33C43C3-AC6C-147C-BC2C-A8DA09070B57}"/>
              </a:ext>
            </a:extLst>
          </p:cNvPr>
          <p:cNvSpPr txBox="1">
            <a:spLocks/>
          </p:cNvSpPr>
          <p:nvPr/>
        </p:nvSpPr>
        <p:spPr>
          <a:xfrm>
            <a:off x="2405903" y="4327543"/>
            <a:ext cx="3640532" cy="995915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1600" kern="0" dirty="0">
                <a:solidFill>
                  <a:srgbClr val="0E1A2D"/>
                </a:solidFill>
                <a:latin typeface="Nunito Sans Bold" pitchFamily="2" charset="0"/>
              </a:rPr>
              <a:t>Name</a:t>
            </a:r>
            <a:br>
              <a:rPr lang="en-GB" sz="1800" kern="0" dirty="0">
                <a:solidFill>
                  <a:srgbClr val="0E1A2D"/>
                </a:solidFill>
                <a:latin typeface="Raleway BOLD" panose="020B0803030101060003" pitchFamily="34" charset="0"/>
              </a:rPr>
            </a:br>
            <a:r>
              <a:rPr lang="en-GB" sz="1200" kern="0" dirty="0">
                <a:solidFill>
                  <a:srgbClr val="0E1A2D"/>
                </a:solidFill>
                <a:latin typeface="Nunito Sans" pitchFamily="2" charset="0"/>
              </a:rPr>
              <a:t>Job title</a:t>
            </a:r>
          </a:p>
          <a:p>
            <a:pPr algn="ctr">
              <a:lnSpc>
                <a:spcPct val="150000"/>
              </a:lnSpc>
            </a:pPr>
            <a:r>
              <a:rPr lang="en-GB" sz="1200" b="1" kern="0" dirty="0">
                <a:solidFill>
                  <a:srgbClr val="ABB2BD"/>
                </a:solidFill>
                <a:latin typeface="Nunito Sans" pitchFamily="2" charset="0"/>
                <a:cs typeface="Varela Round" panose="00000500000000000000" pitchFamily="2" charset="-79"/>
              </a:rPr>
              <a:t>Company</a:t>
            </a:r>
            <a:endParaRPr lang="en-US" b="1" kern="0" dirty="0">
              <a:solidFill>
                <a:srgbClr val="ABB2BD"/>
              </a:solidFill>
              <a:latin typeface="Nunito Sans" pitchFamily="2" charset="0"/>
              <a:cs typeface="Varela Round" panose="00000500000000000000" pitchFamily="2" charset="-79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B2028CA-3C45-474F-DB09-C4DAEECF2A8C}"/>
              </a:ext>
            </a:extLst>
          </p:cNvPr>
          <p:cNvSpPr txBox="1">
            <a:spLocks/>
          </p:cNvSpPr>
          <p:nvPr/>
        </p:nvSpPr>
        <p:spPr>
          <a:xfrm>
            <a:off x="6145567" y="4327542"/>
            <a:ext cx="3640532" cy="995915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1600" kern="0" dirty="0">
                <a:solidFill>
                  <a:srgbClr val="0E1A2D"/>
                </a:solidFill>
                <a:latin typeface="Nunito Sans Bold" pitchFamily="2" charset="0"/>
              </a:rPr>
              <a:t>Name</a:t>
            </a:r>
            <a:br>
              <a:rPr lang="en-GB" sz="1800" kern="0" dirty="0">
                <a:solidFill>
                  <a:srgbClr val="0E1A2D"/>
                </a:solidFill>
                <a:latin typeface="Raleway BOLD" panose="020B0803030101060003" pitchFamily="34" charset="0"/>
              </a:rPr>
            </a:br>
            <a:r>
              <a:rPr lang="en-GB" sz="1200" kern="0" dirty="0">
                <a:solidFill>
                  <a:srgbClr val="0E1A2D"/>
                </a:solidFill>
                <a:latin typeface="Nunito Sans" pitchFamily="2" charset="0"/>
              </a:rPr>
              <a:t>Job title</a:t>
            </a:r>
          </a:p>
          <a:p>
            <a:pPr algn="ctr">
              <a:lnSpc>
                <a:spcPct val="150000"/>
              </a:lnSpc>
            </a:pPr>
            <a:r>
              <a:rPr lang="en-GB" sz="1200" b="1" kern="0" dirty="0">
                <a:solidFill>
                  <a:srgbClr val="ABB2BD"/>
                </a:solidFill>
                <a:latin typeface="Nunito Sans" pitchFamily="2" charset="0"/>
                <a:cs typeface="Varela Round" panose="00000500000000000000" pitchFamily="2" charset="-79"/>
              </a:rPr>
              <a:t>Company</a:t>
            </a:r>
            <a:endParaRPr lang="en-US" b="1" kern="0" dirty="0">
              <a:solidFill>
                <a:srgbClr val="ABB2BD"/>
              </a:solidFill>
              <a:latin typeface="Nunito Sans" pitchFamily="2" charset="0"/>
              <a:cs typeface="Varela Round" panose="00000500000000000000" pitchFamily="2" charset="-79"/>
            </a:endParaRPr>
          </a:p>
        </p:txBody>
      </p:sp>
      <p:sp>
        <p:nvSpPr>
          <p:cNvPr id="8" name="Google Shape;349;p17">
            <a:extLst>
              <a:ext uri="{FF2B5EF4-FFF2-40B4-BE49-F238E27FC236}">
                <a16:creationId xmlns:a16="http://schemas.microsoft.com/office/drawing/2014/main" id="{EE7E5B68-E9E1-2028-BC9A-16E2707F0C87}"/>
              </a:ext>
            </a:extLst>
          </p:cNvPr>
          <p:cNvSpPr txBox="1"/>
          <p:nvPr/>
        </p:nvSpPr>
        <p:spPr>
          <a:xfrm>
            <a:off x="2745615" y="716677"/>
            <a:ext cx="6700770" cy="57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8262C"/>
              </a:buClr>
              <a:buSzPts val="2800"/>
              <a:buFont typeface="Raleway ExtraBold"/>
              <a:buNone/>
            </a:pPr>
            <a:r>
              <a:rPr lang="en-GB" sz="28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Meet the speakers</a:t>
            </a:r>
            <a:endParaRPr dirty="0">
              <a:solidFill>
                <a:srgbClr val="0E1A2D"/>
              </a:solidFill>
            </a:endParaRPr>
          </a:p>
        </p:txBody>
      </p:sp>
      <p:cxnSp>
        <p:nvCxnSpPr>
          <p:cNvPr id="9" name="Google Shape;885;p54">
            <a:extLst>
              <a:ext uri="{FF2B5EF4-FFF2-40B4-BE49-F238E27FC236}">
                <a16:creationId xmlns:a16="http://schemas.microsoft.com/office/drawing/2014/main" id="{6072C608-146A-4ABD-7779-F30A41CCDE57}"/>
              </a:ext>
            </a:extLst>
          </p:cNvPr>
          <p:cNvCxnSpPr>
            <a:cxnSpLocks/>
          </p:cNvCxnSpPr>
          <p:nvPr/>
        </p:nvCxnSpPr>
        <p:spPr>
          <a:xfrm>
            <a:off x="5625555" y="1512478"/>
            <a:ext cx="940891" cy="0"/>
          </a:xfrm>
          <a:prstGeom prst="straightConnector1">
            <a:avLst/>
          </a:prstGeom>
          <a:noFill/>
          <a:ln w="44450" cap="rnd" cmpd="sng">
            <a:gradFill>
              <a:gsLst>
                <a:gs pos="0">
                  <a:srgbClr val="F2600C"/>
                </a:gs>
                <a:gs pos="100000">
                  <a:srgbClr val="F7931E"/>
                </a:gs>
              </a:gsLst>
              <a:lin ang="0" scaled="0"/>
            </a:gra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1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5970" y="2174157"/>
            <a:ext cx="1993999" cy="1993999"/>
          </a:xfrm>
          <a:prstGeom prst="flowChartConnector">
            <a:avLst/>
          </a:prstGeom>
          <a:noFill/>
          <a:ln>
            <a:noFill/>
          </a:ln>
          <a:effectLst>
            <a:outerShdw blurRad="63500" algn="ctr" rotWithShape="0">
              <a:srgbClr val="363A40">
                <a:alpha val="25000"/>
              </a:srgbClr>
            </a:outerShdw>
          </a:effectLst>
        </p:spPr>
      </p:pic>
      <p:pic>
        <p:nvPicPr>
          <p:cNvPr id="366" name="Google Shape;366;p1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9232" y="2174157"/>
            <a:ext cx="1993999" cy="1993999"/>
          </a:xfrm>
          <a:prstGeom prst="flowChartConnector">
            <a:avLst/>
          </a:prstGeom>
          <a:noFill/>
          <a:ln>
            <a:noFill/>
          </a:ln>
          <a:effectLst>
            <a:outerShdw blurRad="63500" algn="ctr" rotWithShape="0">
              <a:srgbClr val="363A40">
                <a:alpha val="25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33C43C3-AC6C-147C-BC2C-A8DA09070B57}"/>
              </a:ext>
            </a:extLst>
          </p:cNvPr>
          <p:cNvSpPr txBox="1">
            <a:spLocks/>
          </p:cNvSpPr>
          <p:nvPr/>
        </p:nvSpPr>
        <p:spPr>
          <a:xfrm>
            <a:off x="1102703" y="4313551"/>
            <a:ext cx="3640532" cy="995915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1600" kern="0" dirty="0">
                <a:solidFill>
                  <a:srgbClr val="0E1A2D"/>
                </a:solidFill>
                <a:latin typeface="Nunito Sans Bold" pitchFamily="2" charset="0"/>
              </a:rPr>
              <a:t>Name</a:t>
            </a:r>
            <a:br>
              <a:rPr lang="en-GB" sz="1800" kern="0" dirty="0">
                <a:solidFill>
                  <a:srgbClr val="0E1A2D"/>
                </a:solidFill>
                <a:latin typeface="Raleway BOLD" panose="020B0803030101060003" pitchFamily="34" charset="0"/>
              </a:rPr>
            </a:br>
            <a:r>
              <a:rPr lang="en-GB" sz="1200" kern="0" dirty="0">
                <a:solidFill>
                  <a:srgbClr val="0E1A2D"/>
                </a:solidFill>
                <a:latin typeface="Nunito Sans" pitchFamily="2" charset="0"/>
              </a:rPr>
              <a:t>Job title</a:t>
            </a:r>
          </a:p>
          <a:p>
            <a:pPr algn="ctr">
              <a:lnSpc>
                <a:spcPct val="150000"/>
              </a:lnSpc>
            </a:pPr>
            <a:r>
              <a:rPr lang="en-GB" sz="1200" b="1" kern="0" dirty="0">
                <a:solidFill>
                  <a:srgbClr val="ABB2BD"/>
                </a:solidFill>
                <a:latin typeface="Nunito Sans" pitchFamily="2" charset="0"/>
                <a:cs typeface="Varela Round" panose="00000500000000000000" pitchFamily="2" charset="-79"/>
              </a:rPr>
              <a:t>Company</a:t>
            </a:r>
            <a:endParaRPr lang="en-US" b="1" kern="0" dirty="0">
              <a:solidFill>
                <a:srgbClr val="ABB2BD"/>
              </a:solidFill>
              <a:latin typeface="Nunito Sans" pitchFamily="2" charset="0"/>
              <a:cs typeface="Varela Round" panose="00000500000000000000" pitchFamily="2" charset="-79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B2028CA-3C45-474F-DB09-C4DAEECF2A8C}"/>
              </a:ext>
            </a:extLst>
          </p:cNvPr>
          <p:cNvSpPr txBox="1">
            <a:spLocks/>
          </p:cNvSpPr>
          <p:nvPr/>
        </p:nvSpPr>
        <p:spPr>
          <a:xfrm>
            <a:off x="4395967" y="4313550"/>
            <a:ext cx="3640532" cy="995915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1600" kern="0" dirty="0">
                <a:solidFill>
                  <a:srgbClr val="0E1A2D"/>
                </a:solidFill>
                <a:latin typeface="Nunito Sans Bold" pitchFamily="2" charset="0"/>
              </a:rPr>
              <a:t>Name</a:t>
            </a:r>
            <a:br>
              <a:rPr lang="en-GB" sz="1800" kern="0" dirty="0">
                <a:solidFill>
                  <a:srgbClr val="0E1A2D"/>
                </a:solidFill>
                <a:latin typeface="Raleway BOLD" panose="020B0803030101060003" pitchFamily="34" charset="0"/>
              </a:rPr>
            </a:br>
            <a:r>
              <a:rPr lang="en-GB" sz="1200" kern="0" dirty="0">
                <a:solidFill>
                  <a:srgbClr val="0E1A2D"/>
                </a:solidFill>
                <a:latin typeface="Nunito Sans" pitchFamily="2" charset="0"/>
              </a:rPr>
              <a:t>Job title</a:t>
            </a:r>
          </a:p>
          <a:p>
            <a:pPr algn="ctr">
              <a:lnSpc>
                <a:spcPct val="150000"/>
              </a:lnSpc>
            </a:pPr>
            <a:r>
              <a:rPr lang="en-GB" sz="1200" b="1" kern="0" dirty="0">
                <a:solidFill>
                  <a:srgbClr val="ABB2BD"/>
                </a:solidFill>
                <a:latin typeface="Nunito Sans" pitchFamily="2" charset="0"/>
                <a:cs typeface="Varela Round" panose="00000500000000000000" pitchFamily="2" charset="-79"/>
              </a:rPr>
              <a:t>Company</a:t>
            </a:r>
            <a:endParaRPr lang="en-US" b="1" kern="0" dirty="0">
              <a:solidFill>
                <a:srgbClr val="ABB2BD"/>
              </a:solidFill>
              <a:latin typeface="Nunito Sans" pitchFamily="2" charset="0"/>
              <a:cs typeface="Varela Round" panose="00000500000000000000" pitchFamily="2" charset="-79"/>
            </a:endParaRPr>
          </a:p>
        </p:txBody>
      </p:sp>
      <p:sp>
        <p:nvSpPr>
          <p:cNvPr id="8" name="Google Shape;349;p17">
            <a:extLst>
              <a:ext uri="{FF2B5EF4-FFF2-40B4-BE49-F238E27FC236}">
                <a16:creationId xmlns:a16="http://schemas.microsoft.com/office/drawing/2014/main" id="{EE7E5B68-E9E1-2028-BC9A-16E2707F0C87}"/>
              </a:ext>
            </a:extLst>
          </p:cNvPr>
          <p:cNvSpPr txBox="1"/>
          <p:nvPr/>
        </p:nvSpPr>
        <p:spPr>
          <a:xfrm>
            <a:off x="2745615" y="716677"/>
            <a:ext cx="6700770" cy="57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8262C"/>
              </a:buClr>
              <a:buSzPts val="2800"/>
              <a:buFont typeface="Raleway ExtraBold"/>
              <a:buNone/>
            </a:pPr>
            <a:r>
              <a:rPr lang="en-GB" sz="28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Meet the speakers</a:t>
            </a:r>
            <a:endParaRPr dirty="0">
              <a:solidFill>
                <a:srgbClr val="0E1A2D"/>
              </a:solidFill>
            </a:endParaRPr>
          </a:p>
        </p:txBody>
      </p:sp>
      <p:cxnSp>
        <p:nvCxnSpPr>
          <p:cNvPr id="9" name="Google Shape;885;p54">
            <a:extLst>
              <a:ext uri="{FF2B5EF4-FFF2-40B4-BE49-F238E27FC236}">
                <a16:creationId xmlns:a16="http://schemas.microsoft.com/office/drawing/2014/main" id="{6072C608-146A-4ABD-7779-F30A41CCDE57}"/>
              </a:ext>
            </a:extLst>
          </p:cNvPr>
          <p:cNvCxnSpPr>
            <a:cxnSpLocks/>
          </p:cNvCxnSpPr>
          <p:nvPr/>
        </p:nvCxnSpPr>
        <p:spPr>
          <a:xfrm>
            <a:off x="5625555" y="1512478"/>
            <a:ext cx="940891" cy="0"/>
          </a:xfrm>
          <a:prstGeom prst="straightConnector1">
            <a:avLst/>
          </a:prstGeom>
          <a:noFill/>
          <a:ln w="44450" cap="rnd" cmpd="sng">
            <a:gradFill>
              <a:gsLst>
                <a:gs pos="0">
                  <a:srgbClr val="F2600C"/>
                </a:gs>
                <a:gs pos="100000">
                  <a:srgbClr val="F7931E"/>
                </a:gs>
              </a:gsLst>
              <a:lin ang="0" scaled="0"/>
            </a:gra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Google Shape;366;p18">
            <a:extLst>
              <a:ext uri="{FF2B5EF4-FFF2-40B4-BE49-F238E27FC236}">
                <a16:creationId xmlns:a16="http://schemas.microsoft.com/office/drawing/2014/main" id="{FFD140BA-8537-F535-51DE-880AFEDA17F8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3311" y="2174157"/>
            <a:ext cx="1993999" cy="1993999"/>
          </a:xfrm>
          <a:prstGeom prst="flowChartConnector">
            <a:avLst/>
          </a:prstGeom>
          <a:noFill/>
          <a:ln>
            <a:noFill/>
          </a:ln>
          <a:effectLst>
            <a:outerShdw blurRad="63500" algn="ctr" rotWithShape="0">
              <a:srgbClr val="363A40">
                <a:alpha val="25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26E8B79-0249-A0ED-C284-91DC39AE00D1}"/>
              </a:ext>
            </a:extLst>
          </p:cNvPr>
          <p:cNvSpPr txBox="1">
            <a:spLocks/>
          </p:cNvSpPr>
          <p:nvPr/>
        </p:nvSpPr>
        <p:spPr>
          <a:xfrm>
            <a:off x="7670046" y="4313550"/>
            <a:ext cx="3640532" cy="995915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1600" kern="0" dirty="0">
                <a:solidFill>
                  <a:srgbClr val="0E1A2D"/>
                </a:solidFill>
                <a:latin typeface="Nunito Sans Bold" pitchFamily="2" charset="0"/>
              </a:rPr>
              <a:t>Name</a:t>
            </a:r>
            <a:br>
              <a:rPr lang="en-GB" sz="1800" kern="0" dirty="0">
                <a:solidFill>
                  <a:srgbClr val="0E1A2D"/>
                </a:solidFill>
                <a:latin typeface="Raleway BOLD" panose="020B0803030101060003" pitchFamily="34" charset="0"/>
              </a:rPr>
            </a:br>
            <a:r>
              <a:rPr lang="en-GB" sz="1200" kern="0" dirty="0">
                <a:solidFill>
                  <a:srgbClr val="0E1A2D"/>
                </a:solidFill>
                <a:latin typeface="Nunito Sans" pitchFamily="2" charset="0"/>
              </a:rPr>
              <a:t>Job title</a:t>
            </a:r>
          </a:p>
          <a:p>
            <a:pPr algn="ctr">
              <a:lnSpc>
                <a:spcPct val="150000"/>
              </a:lnSpc>
            </a:pPr>
            <a:r>
              <a:rPr lang="en-GB" sz="1200" b="1" kern="0" dirty="0">
                <a:solidFill>
                  <a:srgbClr val="ABB2BD"/>
                </a:solidFill>
                <a:latin typeface="Nunito Sans" pitchFamily="2" charset="0"/>
                <a:cs typeface="Varela Round" panose="00000500000000000000" pitchFamily="2" charset="-79"/>
              </a:rPr>
              <a:t>Company</a:t>
            </a:r>
            <a:endParaRPr lang="en-US" b="1" kern="0" dirty="0">
              <a:solidFill>
                <a:srgbClr val="ABB2BD"/>
              </a:solidFill>
              <a:latin typeface="Nunito Sans" pitchFamily="2" charset="0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1808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2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8141" y="531248"/>
            <a:ext cx="1361928" cy="1361928"/>
          </a:xfrm>
          <a:prstGeom prst="flowChartConnector">
            <a:avLst/>
          </a:prstGeom>
          <a:noFill/>
          <a:ln>
            <a:noFill/>
          </a:ln>
          <a:effectLst>
            <a:outerShdw blurRad="63500" algn="ctr" rotWithShape="0">
              <a:srgbClr val="363A40">
                <a:alpha val="25000"/>
              </a:srgbClr>
            </a:outerShdw>
          </a:effectLst>
        </p:spPr>
      </p:pic>
      <p:pic>
        <p:nvPicPr>
          <p:cNvPr id="389" name="Google Shape;389;p2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0766" y="531248"/>
            <a:ext cx="1361928" cy="1361928"/>
          </a:xfrm>
          <a:prstGeom prst="flowChartConnector">
            <a:avLst/>
          </a:prstGeom>
          <a:noFill/>
          <a:ln>
            <a:noFill/>
          </a:ln>
          <a:effectLst>
            <a:outerShdw blurRad="63500" algn="ctr" rotWithShape="0">
              <a:srgbClr val="363A40">
                <a:alpha val="25000"/>
              </a:srgbClr>
            </a:outerShdw>
          </a:effectLst>
        </p:spPr>
      </p:pic>
      <p:pic>
        <p:nvPicPr>
          <p:cNvPr id="390" name="Google Shape;390;p2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5516" y="531248"/>
            <a:ext cx="1361928" cy="1361928"/>
          </a:xfrm>
          <a:prstGeom prst="flowChartConnector">
            <a:avLst/>
          </a:prstGeom>
          <a:noFill/>
          <a:ln>
            <a:noFill/>
          </a:ln>
          <a:effectLst>
            <a:outerShdw blurRad="63500" algn="ctr" rotWithShape="0">
              <a:srgbClr val="363A40">
                <a:alpha val="25000"/>
              </a:srgbClr>
            </a:outerShdw>
          </a:effectLst>
        </p:spPr>
      </p:pic>
      <p:pic>
        <p:nvPicPr>
          <p:cNvPr id="393" name="Google Shape;393;p2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8141" y="3318877"/>
            <a:ext cx="1361928" cy="1361928"/>
          </a:xfrm>
          <a:prstGeom prst="flowChartConnector">
            <a:avLst/>
          </a:prstGeom>
          <a:noFill/>
          <a:ln>
            <a:noFill/>
          </a:ln>
          <a:effectLst>
            <a:outerShdw blurRad="63500" algn="ctr" rotWithShape="0">
              <a:srgbClr val="363A40">
                <a:alpha val="25000"/>
              </a:srgbClr>
            </a:outerShdw>
          </a:effectLst>
        </p:spPr>
      </p:pic>
      <p:pic>
        <p:nvPicPr>
          <p:cNvPr id="394" name="Google Shape;394;p2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0766" y="3318877"/>
            <a:ext cx="1361928" cy="1361928"/>
          </a:xfrm>
          <a:prstGeom prst="flowChartConnector">
            <a:avLst/>
          </a:prstGeom>
          <a:noFill/>
          <a:ln>
            <a:noFill/>
          </a:ln>
          <a:effectLst>
            <a:outerShdw blurRad="63500" algn="ctr" rotWithShape="0">
              <a:srgbClr val="363A40">
                <a:alpha val="25000"/>
              </a:srgbClr>
            </a:outerShdw>
          </a:effectLst>
        </p:spPr>
      </p:pic>
      <p:pic>
        <p:nvPicPr>
          <p:cNvPr id="395" name="Google Shape;395;p2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5516" y="3318877"/>
            <a:ext cx="1361928" cy="1361928"/>
          </a:xfrm>
          <a:prstGeom prst="flowChartConnector">
            <a:avLst/>
          </a:prstGeom>
          <a:noFill/>
          <a:ln>
            <a:noFill/>
          </a:ln>
          <a:effectLst>
            <a:outerShdw blurRad="63500" algn="ctr" rotWithShape="0">
              <a:srgbClr val="363A40">
                <a:alpha val="2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F36459-BFE3-64C4-18AB-7AF266D69A42}"/>
              </a:ext>
            </a:extLst>
          </p:cNvPr>
          <p:cNvSpPr txBox="1">
            <a:spLocks/>
          </p:cNvSpPr>
          <p:nvPr/>
        </p:nvSpPr>
        <p:spPr>
          <a:xfrm>
            <a:off x="5183982" y="1966229"/>
            <a:ext cx="1964997" cy="995915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kern="0" dirty="0">
                <a:solidFill>
                  <a:srgbClr val="0E1A2D"/>
                </a:solidFill>
                <a:latin typeface="Nunito Sans Bold" pitchFamily="2" charset="0"/>
              </a:rPr>
              <a:t>Name</a:t>
            </a:r>
            <a:br>
              <a:rPr lang="en-GB" sz="1800" kern="0" dirty="0">
                <a:solidFill>
                  <a:srgbClr val="0E1A2D"/>
                </a:solidFill>
                <a:latin typeface="Raleway BOLD" panose="020B0803030101060003" pitchFamily="34" charset="0"/>
              </a:rPr>
            </a:br>
            <a:r>
              <a:rPr lang="en-GB" sz="1100" kern="0" dirty="0">
                <a:solidFill>
                  <a:srgbClr val="0E1A2D"/>
                </a:solidFill>
                <a:latin typeface="Nunito Sans" pitchFamily="2" charset="0"/>
              </a:rPr>
              <a:t>Job title</a:t>
            </a:r>
          </a:p>
          <a:p>
            <a:pPr algn="ctr">
              <a:lnSpc>
                <a:spcPct val="150000"/>
              </a:lnSpc>
            </a:pPr>
            <a:r>
              <a:rPr lang="en-GB" sz="1100" b="1" kern="0" dirty="0">
                <a:solidFill>
                  <a:srgbClr val="ABB2BD"/>
                </a:solidFill>
                <a:latin typeface="Nunito Sans" pitchFamily="2" charset="0"/>
                <a:cs typeface="Varela Round" panose="00000500000000000000" pitchFamily="2" charset="-79"/>
              </a:rPr>
              <a:t>Company</a:t>
            </a:r>
            <a:endParaRPr lang="en-US" sz="1200" b="1" kern="0" dirty="0">
              <a:solidFill>
                <a:srgbClr val="ABB2BD"/>
              </a:solidFill>
              <a:latin typeface="Nunito Sans" pitchFamily="2" charset="0"/>
              <a:cs typeface="Varela Round" panose="00000500000000000000" pitchFamily="2" charset="-79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E6B554-E948-4331-426C-AC38CF46B56C}"/>
              </a:ext>
            </a:extLst>
          </p:cNvPr>
          <p:cNvSpPr txBox="1">
            <a:spLocks/>
          </p:cNvSpPr>
          <p:nvPr/>
        </p:nvSpPr>
        <p:spPr>
          <a:xfrm>
            <a:off x="7286607" y="1966228"/>
            <a:ext cx="1964997" cy="995915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kern="0" dirty="0">
                <a:solidFill>
                  <a:srgbClr val="0E1A2D"/>
                </a:solidFill>
                <a:latin typeface="Nunito Sans Bold" pitchFamily="2" charset="0"/>
              </a:rPr>
              <a:t>Name</a:t>
            </a:r>
            <a:br>
              <a:rPr lang="en-GB" sz="1800" kern="0" dirty="0">
                <a:solidFill>
                  <a:srgbClr val="0E1A2D"/>
                </a:solidFill>
                <a:latin typeface="Raleway BOLD" panose="020B0803030101060003" pitchFamily="34" charset="0"/>
              </a:rPr>
            </a:br>
            <a:r>
              <a:rPr lang="en-GB" sz="1100" kern="0" dirty="0">
                <a:solidFill>
                  <a:srgbClr val="0E1A2D"/>
                </a:solidFill>
                <a:latin typeface="Nunito Sans" pitchFamily="2" charset="0"/>
              </a:rPr>
              <a:t>Job title</a:t>
            </a:r>
          </a:p>
          <a:p>
            <a:pPr algn="ctr">
              <a:lnSpc>
                <a:spcPct val="150000"/>
              </a:lnSpc>
            </a:pPr>
            <a:r>
              <a:rPr lang="en-GB" sz="1100" b="1" kern="0" dirty="0">
                <a:solidFill>
                  <a:srgbClr val="ABB2BD"/>
                </a:solidFill>
                <a:latin typeface="Nunito Sans" pitchFamily="2" charset="0"/>
                <a:cs typeface="Varela Round" panose="00000500000000000000" pitchFamily="2" charset="-79"/>
              </a:rPr>
              <a:t>Company</a:t>
            </a:r>
            <a:endParaRPr lang="en-US" sz="1200" b="1" kern="0" dirty="0">
              <a:solidFill>
                <a:srgbClr val="ABB2BD"/>
              </a:solidFill>
              <a:latin typeface="Nunito Sans" pitchFamily="2" charset="0"/>
              <a:cs typeface="Varela Round" panose="00000500000000000000" pitchFamily="2" charset="-79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D4271C7-4D53-59DF-C785-1698A0E27A1E}"/>
              </a:ext>
            </a:extLst>
          </p:cNvPr>
          <p:cNvSpPr txBox="1">
            <a:spLocks/>
          </p:cNvSpPr>
          <p:nvPr/>
        </p:nvSpPr>
        <p:spPr>
          <a:xfrm>
            <a:off x="9389232" y="1966228"/>
            <a:ext cx="1964997" cy="995915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kern="0" dirty="0">
                <a:solidFill>
                  <a:srgbClr val="0E1A2D"/>
                </a:solidFill>
                <a:latin typeface="Nunito Sans Bold" pitchFamily="2" charset="0"/>
              </a:rPr>
              <a:t>Name</a:t>
            </a:r>
            <a:br>
              <a:rPr lang="en-GB" sz="1800" kern="0" dirty="0">
                <a:solidFill>
                  <a:srgbClr val="0E1A2D"/>
                </a:solidFill>
                <a:latin typeface="Raleway BOLD" panose="020B0803030101060003" pitchFamily="34" charset="0"/>
              </a:rPr>
            </a:br>
            <a:r>
              <a:rPr lang="en-GB" sz="1100" kern="0" dirty="0">
                <a:solidFill>
                  <a:srgbClr val="0E1A2D"/>
                </a:solidFill>
                <a:latin typeface="Nunito Sans" pitchFamily="2" charset="0"/>
              </a:rPr>
              <a:t>Job title</a:t>
            </a:r>
          </a:p>
          <a:p>
            <a:pPr algn="ctr">
              <a:lnSpc>
                <a:spcPct val="150000"/>
              </a:lnSpc>
            </a:pPr>
            <a:r>
              <a:rPr lang="en-GB" sz="1100" b="1" kern="0" dirty="0">
                <a:solidFill>
                  <a:srgbClr val="ABB2BD"/>
                </a:solidFill>
                <a:latin typeface="Nunito Sans" pitchFamily="2" charset="0"/>
                <a:cs typeface="Varela Round" panose="00000500000000000000" pitchFamily="2" charset="-79"/>
              </a:rPr>
              <a:t>Company</a:t>
            </a:r>
            <a:endParaRPr lang="en-US" sz="1200" b="1" kern="0" dirty="0">
              <a:solidFill>
                <a:srgbClr val="ABB2BD"/>
              </a:solidFill>
              <a:latin typeface="Nunito Sans" pitchFamily="2" charset="0"/>
              <a:cs typeface="Varela Round" panose="00000500000000000000" pitchFamily="2" charset="-79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B1AB76-CCC9-BD90-3F07-89F3D2B33BF1}"/>
              </a:ext>
            </a:extLst>
          </p:cNvPr>
          <p:cNvSpPr txBox="1">
            <a:spLocks/>
          </p:cNvSpPr>
          <p:nvPr/>
        </p:nvSpPr>
        <p:spPr>
          <a:xfrm>
            <a:off x="5183982" y="4762781"/>
            <a:ext cx="1964997" cy="995915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kern="0" dirty="0">
                <a:solidFill>
                  <a:srgbClr val="0E1A2D"/>
                </a:solidFill>
                <a:latin typeface="Nunito Sans Bold" pitchFamily="2" charset="0"/>
              </a:rPr>
              <a:t>Name</a:t>
            </a:r>
            <a:br>
              <a:rPr lang="en-GB" sz="1800" kern="0" dirty="0">
                <a:solidFill>
                  <a:srgbClr val="0E1A2D"/>
                </a:solidFill>
                <a:latin typeface="Raleway BOLD" panose="020B0803030101060003" pitchFamily="34" charset="0"/>
              </a:rPr>
            </a:br>
            <a:r>
              <a:rPr lang="en-GB" sz="1100" kern="0" dirty="0">
                <a:solidFill>
                  <a:srgbClr val="0E1A2D"/>
                </a:solidFill>
                <a:latin typeface="Nunito Sans" pitchFamily="2" charset="0"/>
              </a:rPr>
              <a:t>Job title</a:t>
            </a:r>
          </a:p>
          <a:p>
            <a:pPr algn="ctr">
              <a:lnSpc>
                <a:spcPct val="150000"/>
              </a:lnSpc>
            </a:pPr>
            <a:r>
              <a:rPr lang="en-GB" sz="1100" b="1" kern="0" dirty="0">
                <a:solidFill>
                  <a:srgbClr val="ABB2BD"/>
                </a:solidFill>
                <a:latin typeface="Nunito Sans" pitchFamily="2" charset="0"/>
                <a:cs typeface="Varela Round" panose="00000500000000000000" pitchFamily="2" charset="-79"/>
              </a:rPr>
              <a:t>Company</a:t>
            </a:r>
            <a:endParaRPr lang="en-US" sz="1200" b="1" kern="0" dirty="0">
              <a:solidFill>
                <a:srgbClr val="ABB2BD"/>
              </a:solidFill>
              <a:latin typeface="Nunito Sans" pitchFamily="2" charset="0"/>
              <a:cs typeface="Varela Round" panose="00000500000000000000" pitchFamily="2" charset="-79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89FE65D-B059-4380-1F47-99D6EA5CE22F}"/>
              </a:ext>
            </a:extLst>
          </p:cNvPr>
          <p:cNvSpPr txBox="1">
            <a:spLocks/>
          </p:cNvSpPr>
          <p:nvPr/>
        </p:nvSpPr>
        <p:spPr>
          <a:xfrm>
            <a:off x="7286607" y="4762780"/>
            <a:ext cx="1964997" cy="995915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kern="0" dirty="0">
                <a:solidFill>
                  <a:srgbClr val="0E1A2D"/>
                </a:solidFill>
                <a:latin typeface="Nunito Sans Bold" pitchFamily="2" charset="0"/>
              </a:rPr>
              <a:t>Name</a:t>
            </a:r>
            <a:br>
              <a:rPr lang="en-GB" sz="1800" kern="0" dirty="0">
                <a:solidFill>
                  <a:srgbClr val="0E1A2D"/>
                </a:solidFill>
                <a:latin typeface="Raleway BOLD" panose="020B0803030101060003" pitchFamily="34" charset="0"/>
              </a:rPr>
            </a:br>
            <a:r>
              <a:rPr lang="en-GB" sz="1100" kern="0" dirty="0">
                <a:solidFill>
                  <a:srgbClr val="0E1A2D"/>
                </a:solidFill>
                <a:latin typeface="Nunito Sans" pitchFamily="2" charset="0"/>
              </a:rPr>
              <a:t>Job title</a:t>
            </a:r>
          </a:p>
          <a:p>
            <a:pPr algn="ctr">
              <a:lnSpc>
                <a:spcPct val="150000"/>
              </a:lnSpc>
            </a:pPr>
            <a:r>
              <a:rPr lang="en-GB" sz="1100" b="1" kern="0" dirty="0">
                <a:solidFill>
                  <a:srgbClr val="ABB2BD"/>
                </a:solidFill>
                <a:latin typeface="Nunito Sans" pitchFamily="2" charset="0"/>
                <a:cs typeface="Varela Round" panose="00000500000000000000" pitchFamily="2" charset="-79"/>
              </a:rPr>
              <a:t>Company</a:t>
            </a:r>
            <a:endParaRPr lang="en-US" sz="1200" b="1" kern="0" dirty="0">
              <a:solidFill>
                <a:srgbClr val="ABB2BD"/>
              </a:solidFill>
              <a:latin typeface="Nunito Sans" pitchFamily="2" charset="0"/>
              <a:cs typeface="Varela Round" panose="00000500000000000000" pitchFamily="2" charset="-79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9794216-0BF8-48CE-721D-7D133526749A}"/>
              </a:ext>
            </a:extLst>
          </p:cNvPr>
          <p:cNvSpPr txBox="1">
            <a:spLocks/>
          </p:cNvSpPr>
          <p:nvPr/>
        </p:nvSpPr>
        <p:spPr>
          <a:xfrm>
            <a:off x="9389232" y="4762780"/>
            <a:ext cx="1964997" cy="995915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kern="0" dirty="0">
                <a:solidFill>
                  <a:srgbClr val="0E1A2D"/>
                </a:solidFill>
                <a:latin typeface="Nunito Sans Bold" pitchFamily="2" charset="0"/>
              </a:rPr>
              <a:t>Name</a:t>
            </a:r>
            <a:br>
              <a:rPr lang="en-GB" sz="1800" kern="0" dirty="0">
                <a:solidFill>
                  <a:srgbClr val="0E1A2D"/>
                </a:solidFill>
                <a:latin typeface="Raleway BOLD" panose="020B0803030101060003" pitchFamily="34" charset="0"/>
              </a:rPr>
            </a:br>
            <a:r>
              <a:rPr lang="en-GB" sz="1100" kern="0" dirty="0">
                <a:solidFill>
                  <a:srgbClr val="0E1A2D"/>
                </a:solidFill>
                <a:latin typeface="Nunito Sans" pitchFamily="2" charset="0"/>
              </a:rPr>
              <a:t>Job title</a:t>
            </a:r>
          </a:p>
          <a:p>
            <a:pPr algn="ctr">
              <a:lnSpc>
                <a:spcPct val="150000"/>
              </a:lnSpc>
            </a:pPr>
            <a:r>
              <a:rPr lang="en-GB" sz="1100" b="1" kern="0" dirty="0">
                <a:solidFill>
                  <a:srgbClr val="ABB2BD"/>
                </a:solidFill>
                <a:latin typeface="Nunito Sans" pitchFamily="2" charset="0"/>
                <a:cs typeface="Varela Round" panose="00000500000000000000" pitchFamily="2" charset="-79"/>
              </a:rPr>
              <a:t>Company</a:t>
            </a:r>
            <a:endParaRPr lang="en-US" sz="1200" b="1" kern="0" dirty="0">
              <a:solidFill>
                <a:srgbClr val="ABB2BD"/>
              </a:solidFill>
              <a:latin typeface="Nunito Sans" pitchFamily="2" charset="0"/>
              <a:cs typeface="Varela Round" panose="00000500000000000000" pitchFamily="2" charset="-79"/>
            </a:endParaRPr>
          </a:p>
        </p:txBody>
      </p:sp>
      <p:sp>
        <p:nvSpPr>
          <p:cNvPr id="12" name="Google Shape;349;p17">
            <a:extLst>
              <a:ext uri="{FF2B5EF4-FFF2-40B4-BE49-F238E27FC236}">
                <a16:creationId xmlns:a16="http://schemas.microsoft.com/office/drawing/2014/main" id="{52E8A56F-C2CB-50BA-4A8C-3B868859763E}"/>
              </a:ext>
            </a:extLst>
          </p:cNvPr>
          <p:cNvSpPr txBox="1"/>
          <p:nvPr/>
        </p:nvSpPr>
        <p:spPr>
          <a:xfrm>
            <a:off x="837771" y="2741821"/>
            <a:ext cx="4843230" cy="57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8262C"/>
              </a:buClr>
              <a:buSzPts val="2800"/>
              <a:buFont typeface="Raleway ExtraBold"/>
              <a:buNone/>
            </a:pPr>
            <a:r>
              <a:rPr lang="en-GB" sz="28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In the call today</a:t>
            </a:r>
            <a:endParaRPr dirty="0">
              <a:solidFill>
                <a:srgbClr val="0E1A2D"/>
              </a:solidFill>
            </a:endParaRPr>
          </a:p>
        </p:txBody>
      </p:sp>
      <p:cxnSp>
        <p:nvCxnSpPr>
          <p:cNvPr id="13" name="Google Shape;885;p54">
            <a:extLst>
              <a:ext uri="{FF2B5EF4-FFF2-40B4-BE49-F238E27FC236}">
                <a16:creationId xmlns:a16="http://schemas.microsoft.com/office/drawing/2014/main" id="{6B97061B-9CBA-FADE-DFF3-BB2471E8B815}"/>
              </a:ext>
            </a:extLst>
          </p:cNvPr>
          <p:cNvCxnSpPr>
            <a:cxnSpLocks/>
          </p:cNvCxnSpPr>
          <p:nvPr/>
        </p:nvCxnSpPr>
        <p:spPr>
          <a:xfrm>
            <a:off x="967371" y="3573622"/>
            <a:ext cx="940891" cy="0"/>
          </a:xfrm>
          <a:prstGeom prst="straightConnector1">
            <a:avLst/>
          </a:prstGeom>
          <a:noFill/>
          <a:ln w="44450" cap="rnd" cmpd="sng">
            <a:gradFill>
              <a:gsLst>
                <a:gs pos="0">
                  <a:srgbClr val="F2600C"/>
                </a:gs>
                <a:gs pos="100000">
                  <a:srgbClr val="F7931E"/>
                </a:gs>
              </a:gsLst>
              <a:lin ang="0" scaled="0"/>
            </a:gra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BA0D4D3-F60E-52F7-B17D-29427DB4D4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rgbClr val="F2600C"/>
              </a:gs>
              <a:gs pos="90000">
                <a:srgbClr val="F7931E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Nunito Sans" pitchFamily="2" charset="0"/>
            </a:endParaRPr>
          </a:p>
        </p:txBody>
      </p:sp>
      <p:sp>
        <p:nvSpPr>
          <p:cNvPr id="401" name="Google Shape;401;p21"/>
          <p:cNvSpPr txBox="1"/>
          <p:nvPr/>
        </p:nvSpPr>
        <p:spPr>
          <a:xfrm>
            <a:off x="838200" y="2843490"/>
            <a:ext cx="10515600" cy="6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 ExtraBold"/>
              <a:buNone/>
            </a:pPr>
            <a:r>
              <a:rPr lang="en-GB" sz="4000" dirty="0">
                <a:solidFill>
                  <a:schemeClr val="lt1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Title goes here</a:t>
            </a:r>
            <a:endParaRPr sz="1600" dirty="0"/>
          </a:p>
        </p:txBody>
      </p:sp>
      <p:grpSp>
        <p:nvGrpSpPr>
          <p:cNvPr id="2" name="Google Shape;472;p27">
            <a:extLst>
              <a:ext uri="{FF2B5EF4-FFF2-40B4-BE49-F238E27FC236}">
                <a16:creationId xmlns:a16="http://schemas.microsoft.com/office/drawing/2014/main" id="{155C0564-AC93-11CB-90D5-4DC84C805EF9}"/>
              </a:ext>
            </a:extLst>
          </p:cNvPr>
          <p:cNvGrpSpPr/>
          <p:nvPr/>
        </p:nvGrpSpPr>
        <p:grpSpPr>
          <a:xfrm>
            <a:off x="515957" y="5971145"/>
            <a:ext cx="11160087" cy="554336"/>
            <a:chOff x="515957" y="5971145"/>
            <a:chExt cx="11160087" cy="554336"/>
          </a:xfrm>
        </p:grpSpPr>
        <p:cxnSp>
          <p:nvCxnSpPr>
            <p:cNvPr id="4" name="Google Shape;473;p27">
              <a:extLst>
                <a:ext uri="{FF2B5EF4-FFF2-40B4-BE49-F238E27FC236}">
                  <a16:creationId xmlns:a16="http://schemas.microsoft.com/office/drawing/2014/main" id="{A5AA043C-B844-8E68-3C51-956DF2CCEF45}"/>
                </a:ext>
              </a:extLst>
            </p:cNvPr>
            <p:cNvCxnSpPr/>
            <p:nvPr/>
          </p:nvCxnSpPr>
          <p:spPr>
            <a:xfrm>
              <a:off x="515957" y="5971145"/>
              <a:ext cx="11160087" cy="0"/>
            </a:xfrm>
            <a:prstGeom prst="straightConnector1">
              <a:avLst/>
            </a:prstGeom>
            <a:noFill/>
            <a:ln w="12700" cap="rnd" cmpd="sng">
              <a:solidFill>
                <a:srgbClr val="F0F0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5" name="Google Shape;474;p27">
              <a:extLst>
                <a:ext uri="{FF2B5EF4-FFF2-40B4-BE49-F238E27FC236}">
                  <a16:creationId xmlns:a16="http://schemas.microsoft.com/office/drawing/2014/main" id="{21364C43-4CF4-A426-2F22-E62292E00634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0524" y="6274336"/>
              <a:ext cx="1578633" cy="2511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98FBBDB-7B0A-3311-5F0F-918E0AA43D37}"/>
              </a:ext>
            </a:extLst>
          </p:cNvPr>
          <p:cNvSpPr txBox="1"/>
          <p:nvPr/>
        </p:nvSpPr>
        <p:spPr>
          <a:xfrm>
            <a:off x="10734262" y="6241557"/>
            <a:ext cx="1041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9F9FA"/>
                </a:solidFill>
              </a:rPr>
              <a:t>Logo 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8FFB8A-EE05-86CC-F9B2-81D1DC95CEE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rgbClr val="F2600C"/>
              </a:gs>
              <a:gs pos="90000">
                <a:srgbClr val="F7931E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Nunito Sans" pitchFamily="2" charset="0"/>
            </a:endParaRPr>
          </a:p>
        </p:txBody>
      </p:sp>
      <p:sp>
        <p:nvSpPr>
          <p:cNvPr id="471" name="Google Shape;471;p27"/>
          <p:cNvSpPr txBox="1">
            <a:spLocks noGrp="1"/>
          </p:cNvSpPr>
          <p:nvPr>
            <p:ph type="title"/>
          </p:nvPr>
        </p:nvSpPr>
        <p:spPr>
          <a:xfrm>
            <a:off x="-73025" y="2689225"/>
            <a:ext cx="122650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 ExtraBold"/>
              <a:buNone/>
            </a:pPr>
            <a:r>
              <a:rPr lang="en-GB" sz="3600" b="0" i="0" u="none" strike="noStrike" cap="none" dirty="0">
                <a:solidFill>
                  <a:schemeClr val="lt1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A longer title goes here</a:t>
            </a:r>
            <a:br>
              <a:rPr lang="en-GB" sz="3600" b="0" i="0" u="none" strike="noStrike" cap="none" dirty="0">
                <a:solidFill>
                  <a:schemeClr val="lt1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</a:br>
            <a:r>
              <a:rPr lang="en-GB" sz="3600" b="0" i="0" u="none" strike="noStrike" cap="none" dirty="0">
                <a:solidFill>
                  <a:schemeClr val="lt1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and here and here and here</a:t>
            </a:r>
            <a:endParaRPr dirty="0"/>
          </a:p>
        </p:txBody>
      </p:sp>
      <p:grpSp>
        <p:nvGrpSpPr>
          <p:cNvPr id="3" name="Google Shape;472;p27">
            <a:extLst>
              <a:ext uri="{FF2B5EF4-FFF2-40B4-BE49-F238E27FC236}">
                <a16:creationId xmlns:a16="http://schemas.microsoft.com/office/drawing/2014/main" id="{374E060A-A0F1-69E5-F5CE-D11E3D0B7B85}"/>
              </a:ext>
            </a:extLst>
          </p:cNvPr>
          <p:cNvGrpSpPr/>
          <p:nvPr/>
        </p:nvGrpSpPr>
        <p:grpSpPr>
          <a:xfrm>
            <a:off x="515957" y="5971145"/>
            <a:ext cx="11160087" cy="554336"/>
            <a:chOff x="515957" y="5971145"/>
            <a:chExt cx="11160087" cy="554336"/>
          </a:xfrm>
        </p:grpSpPr>
        <p:cxnSp>
          <p:nvCxnSpPr>
            <p:cNvPr id="4" name="Google Shape;473;p27">
              <a:extLst>
                <a:ext uri="{FF2B5EF4-FFF2-40B4-BE49-F238E27FC236}">
                  <a16:creationId xmlns:a16="http://schemas.microsoft.com/office/drawing/2014/main" id="{C0890E4C-FDD0-8D21-2013-67FF228ED13D}"/>
                </a:ext>
              </a:extLst>
            </p:cNvPr>
            <p:cNvCxnSpPr/>
            <p:nvPr/>
          </p:nvCxnSpPr>
          <p:spPr>
            <a:xfrm>
              <a:off x="515957" y="5971145"/>
              <a:ext cx="11160087" cy="0"/>
            </a:xfrm>
            <a:prstGeom prst="straightConnector1">
              <a:avLst/>
            </a:prstGeom>
            <a:noFill/>
            <a:ln w="12700" cap="rnd" cmpd="sng">
              <a:solidFill>
                <a:srgbClr val="F0F0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5" name="Google Shape;474;p27">
              <a:extLst>
                <a:ext uri="{FF2B5EF4-FFF2-40B4-BE49-F238E27FC236}">
                  <a16:creationId xmlns:a16="http://schemas.microsoft.com/office/drawing/2014/main" id="{EC32602B-ED42-0D95-3272-B19DF7F329D2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0524" y="6274336"/>
              <a:ext cx="1578633" cy="2511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8D5602F-39A8-E947-5A2B-0F4634B3354F}"/>
              </a:ext>
            </a:extLst>
          </p:cNvPr>
          <p:cNvSpPr txBox="1"/>
          <p:nvPr/>
        </p:nvSpPr>
        <p:spPr>
          <a:xfrm>
            <a:off x="10734262" y="6241557"/>
            <a:ext cx="1041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9F9FA"/>
                </a:solidFill>
              </a:rPr>
              <a:t>Logo 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01;p21">
            <a:extLst>
              <a:ext uri="{FF2B5EF4-FFF2-40B4-BE49-F238E27FC236}">
                <a16:creationId xmlns:a16="http://schemas.microsoft.com/office/drawing/2014/main" id="{688F2D45-92AE-32DF-9F49-7776851FB70A}"/>
              </a:ext>
            </a:extLst>
          </p:cNvPr>
          <p:cNvSpPr txBox="1"/>
          <p:nvPr/>
        </p:nvSpPr>
        <p:spPr>
          <a:xfrm>
            <a:off x="838200" y="2843490"/>
            <a:ext cx="10515600" cy="6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 ExtraBold"/>
              <a:buNone/>
            </a:pPr>
            <a:r>
              <a:rPr lang="en-GB" sz="4000" dirty="0">
                <a:solidFill>
                  <a:srgbClr val="F2600C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Title goes here</a:t>
            </a:r>
            <a:endParaRPr sz="1600" dirty="0">
              <a:solidFill>
                <a:srgbClr val="F2600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71;p27">
            <a:extLst>
              <a:ext uri="{FF2B5EF4-FFF2-40B4-BE49-F238E27FC236}">
                <a16:creationId xmlns:a16="http://schemas.microsoft.com/office/drawing/2014/main" id="{1C7B9FB6-C6B1-92AF-7DDA-2AD22453CA41}"/>
              </a:ext>
            </a:extLst>
          </p:cNvPr>
          <p:cNvSpPr txBox="1">
            <a:spLocks/>
          </p:cNvSpPr>
          <p:nvPr/>
        </p:nvSpPr>
        <p:spPr>
          <a:xfrm>
            <a:off x="838200" y="2689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chemeClr val="lt1"/>
              </a:buClr>
              <a:buSzPts val="3600"/>
              <a:buFont typeface="Raleway ExtraBold"/>
              <a:buNone/>
            </a:pPr>
            <a:r>
              <a:rPr lang="en-GB" sz="3600" dirty="0">
                <a:solidFill>
                  <a:srgbClr val="F2600C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A longer title goes here</a:t>
            </a:r>
            <a:br>
              <a:rPr lang="en-GB" sz="3600" dirty="0">
                <a:solidFill>
                  <a:srgbClr val="F2600C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</a:br>
            <a:r>
              <a:rPr lang="en-GB" sz="3600" dirty="0">
                <a:solidFill>
                  <a:srgbClr val="F2600C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and here and here and here</a:t>
            </a:r>
            <a:endParaRPr lang="en-GB" dirty="0">
              <a:solidFill>
                <a:srgbClr val="F260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46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010608-22D6-DFC8-F90D-E640F94CF2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rgbClr val="F2600C"/>
              </a:gs>
              <a:gs pos="90000">
                <a:srgbClr val="F7931E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Nunito Sans" pitchFamily="2" charset="0"/>
            </a:endParaRPr>
          </a:p>
        </p:txBody>
      </p:sp>
      <p:sp>
        <p:nvSpPr>
          <p:cNvPr id="444" name="Google Shape;444;p25"/>
          <p:cNvSpPr/>
          <p:nvPr/>
        </p:nvSpPr>
        <p:spPr>
          <a:xfrm>
            <a:off x="4033223" y="1056941"/>
            <a:ext cx="4125554" cy="4125554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01600" algn="ctr" rotWithShape="0">
              <a:srgbClr val="363A4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519D348-8B7B-A75E-EBE4-57CC73D0D0ED}"/>
              </a:ext>
            </a:extLst>
          </p:cNvPr>
          <p:cNvSpPr txBox="1">
            <a:spLocks/>
          </p:cNvSpPr>
          <p:nvPr/>
        </p:nvSpPr>
        <p:spPr>
          <a:xfrm>
            <a:off x="3801454" y="2752418"/>
            <a:ext cx="4589092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4000" dirty="0">
                <a:solidFill>
                  <a:srgbClr val="08262C"/>
                </a:solidFill>
                <a:latin typeface="Nunito ExtraBold" pitchFamily="2" charset="0"/>
              </a:rPr>
              <a:t>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E287E51-2F13-C4AC-922C-D2A35AD8E4C6}"/>
              </a:ext>
            </a:extLst>
          </p:cNvPr>
          <p:cNvCxnSpPr>
            <a:cxnSpLocks/>
          </p:cNvCxnSpPr>
          <p:nvPr/>
        </p:nvCxnSpPr>
        <p:spPr>
          <a:xfrm>
            <a:off x="5625555" y="3619809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oogle Shape;472;p27">
            <a:extLst>
              <a:ext uri="{FF2B5EF4-FFF2-40B4-BE49-F238E27FC236}">
                <a16:creationId xmlns:a16="http://schemas.microsoft.com/office/drawing/2014/main" id="{027AE8BB-CD16-F2CF-6E94-261701F94DD1}"/>
              </a:ext>
            </a:extLst>
          </p:cNvPr>
          <p:cNvGrpSpPr/>
          <p:nvPr/>
        </p:nvGrpSpPr>
        <p:grpSpPr>
          <a:xfrm>
            <a:off x="515957" y="5971145"/>
            <a:ext cx="11160087" cy="554336"/>
            <a:chOff x="515957" y="5971145"/>
            <a:chExt cx="11160087" cy="554336"/>
          </a:xfrm>
        </p:grpSpPr>
        <p:cxnSp>
          <p:nvCxnSpPr>
            <p:cNvPr id="4" name="Google Shape;473;p27">
              <a:extLst>
                <a:ext uri="{FF2B5EF4-FFF2-40B4-BE49-F238E27FC236}">
                  <a16:creationId xmlns:a16="http://schemas.microsoft.com/office/drawing/2014/main" id="{FF33C3E1-8A01-FD2F-B86B-C4046CB4D7BE}"/>
                </a:ext>
              </a:extLst>
            </p:cNvPr>
            <p:cNvCxnSpPr/>
            <p:nvPr/>
          </p:nvCxnSpPr>
          <p:spPr>
            <a:xfrm>
              <a:off x="515957" y="5971145"/>
              <a:ext cx="11160087" cy="0"/>
            </a:xfrm>
            <a:prstGeom prst="straightConnector1">
              <a:avLst/>
            </a:prstGeom>
            <a:noFill/>
            <a:ln w="12700" cap="rnd" cmpd="sng">
              <a:solidFill>
                <a:srgbClr val="F0F0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7" name="Google Shape;474;p27">
              <a:extLst>
                <a:ext uri="{FF2B5EF4-FFF2-40B4-BE49-F238E27FC236}">
                  <a16:creationId xmlns:a16="http://schemas.microsoft.com/office/drawing/2014/main" id="{89E72A96-5C2B-9E78-5E2B-86A38DE3CC4C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0524" y="6274336"/>
              <a:ext cx="1578633" cy="2511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F121978-B15F-248E-8F5C-B41A1FD50116}"/>
              </a:ext>
            </a:extLst>
          </p:cNvPr>
          <p:cNvSpPr txBox="1"/>
          <p:nvPr/>
        </p:nvSpPr>
        <p:spPr>
          <a:xfrm>
            <a:off x="10734262" y="6241557"/>
            <a:ext cx="1041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9F9FA"/>
                </a:solidFill>
              </a:rPr>
              <a:t>Logo 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4"/>
          <p:cNvSpPr/>
          <p:nvPr/>
        </p:nvSpPr>
        <p:spPr>
          <a:xfrm>
            <a:off x="4033223" y="1056941"/>
            <a:ext cx="4125554" cy="4125554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algn="ctr" rotWithShape="0">
              <a:srgbClr val="363A4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37A8276-B590-B69A-08EB-37D913E4E7F7}"/>
              </a:ext>
            </a:extLst>
          </p:cNvPr>
          <p:cNvCxnSpPr>
            <a:cxnSpLocks/>
          </p:cNvCxnSpPr>
          <p:nvPr/>
        </p:nvCxnSpPr>
        <p:spPr>
          <a:xfrm>
            <a:off x="5625555" y="3937652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5">
            <a:extLst>
              <a:ext uri="{FF2B5EF4-FFF2-40B4-BE49-F238E27FC236}">
                <a16:creationId xmlns:a16="http://schemas.microsoft.com/office/drawing/2014/main" id="{710C143E-7898-8BDC-5F9D-9A413E056B43}"/>
              </a:ext>
            </a:extLst>
          </p:cNvPr>
          <p:cNvSpPr txBox="1">
            <a:spLocks/>
          </p:cNvSpPr>
          <p:nvPr/>
        </p:nvSpPr>
        <p:spPr>
          <a:xfrm>
            <a:off x="838200" y="2487210"/>
            <a:ext cx="10515600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3600" dirty="0">
                <a:solidFill>
                  <a:srgbClr val="0E1A2D"/>
                </a:solidFill>
                <a:latin typeface="Nunito ExtraBold" pitchFamily="2" charset="0"/>
              </a:rPr>
              <a:t>Longer title </a:t>
            </a:r>
            <a:br>
              <a:rPr lang="en-GB" sz="3600" dirty="0">
                <a:solidFill>
                  <a:srgbClr val="0E1A2D"/>
                </a:solidFill>
                <a:latin typeface="Nunito ExtraBold" pitchFamily="2" charset="0"/>
              </a:rPr>
            </a:br>
            <a:r>
              <a:rPr lang="en-GB" sz="3600" dirty="0">
                <a:solidFill>
                  <a:srgbClr val="0E1A2D"/>
                </a:solidFill>
                <a:latin typeface="Nunito ExtraBold" pitchFamily="2" charset="0"/>
              </a:rPr>
              <a:t>goes here</a:t>
            </a:r>
          </a:p>
        </p:txBody>
      </p:sp>
      <p:grpSp>
        <p:nvGrpSpPr>
          <p:cNvPr id="2" name="Google Shape;472;p27">
            <a:extLst>
              <a:ext uri="{FF2B5EF4-FFF2-40B4-BE49-F238E27FC236}">
                <a16:creationId xmlns:a16="http://schemas.microsoft.com/office/drawing/2014/main" id="{E95E61B1-3B77-4967-E01A-3DB9D83BFC4E}"/>
              </a:ext>
            </a:extLst>
          </p:cNvPr>
          <p:cNvGrpSpPr/>
          <p:nvPr/>
        </p:nvGrpSpPr>
        <p:grpSpPr>
          <a:xfrm>
            <a:off x="515957" y="5971145"/>
            <a:ext cx="11160087" cy="554336"/>
            <a:chOff x="515957" y="5971145"/>
            <a:chExt cx="11160087" cy="554336"/>
          </a:xfrm>
        </p:grpSpPr>
        <p:cxnSp>
          <p:nvCxnSpPr>
            <p:cNvPr id="5" name="Google Shape;473;p27">
              <a:extLst>
                <a:ext uri="{FF2B5EF4-FFF2-40B4-BE49-F238E27FC236}">
                  <a16:creationId xmlns:a16="http://schemas.microsoft.com/office/drawing/2014/main" id="{D05826D4-D135-E65D-85C7-FA91A742503F}"/>
                </a:ext>
              </a:extLst>
            </p:cNvPr>
            <p:cNvCxnSpPr/>
            <p:nvPr/>
          </p:nvCxnSpPr>
          <p:spPr>
            <a:xfrm>
              <a:off x="515957" y="5971145"/>
              <a:ext cx="11160087" cy="0"/>
            </a:xfrm>
            <a:prstGeom prst="straightConnector1">
              <a:avLst/>
            </a:prstGeom>
            <a:noFill/>
            <a:ln w="12700" cap="rnd" cmpd="sng">
              <a:solidFill>
                <a:srgbClr val="F0F0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6" name="Google Shape;474;p27">
              <a:extLst>
                <a:ext uri="{FF2B5EF4-FFF2-40B4-BE49-F238E27FC236}">
                  <a16:creationId xmlns:a16="http://schemas.microsoft.com/office/drawing/2014/main" id="{967DA163-5637-8790-A7C4-4D96B4A4FFC0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0524" y="6274336"/>
              <a:ext cx="1578633" cy="2511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BF8B0CF-D36D-DBC7-71DD-F33E2E30F8B1}"/>
              </a:ext>
            </a:extLst>
          </p:cNvPr>
          <p:cNvSpPr txBox="1"/>
          <p:nvPr/>
        </p:nvSpPr>
        <p:spPr>
          <a:xfrm>
            <a:off x="10734262" y="6241557"/>
            <a:ext cx="1041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9F9FA"/>
                </a:solidFill>
              </a:rPr>
              <a:t>Logo 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1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7453" y="0"/>
            <a:ext cx="849454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26;p13">
            <a:extLst>
              <a:ext uri="{FF2B5EF4-FFF2-40B4-BE49-F238E27FC236}">
                <a16:creationId xmlns:a16="http://schemas.microsoft.com/office/drawing/2014/main" id="{FEF99A97-C029-4D1B-F1A1-32905EE43516}"/>
              </a:ext>
            </a:extLst>
          </p:cNvPr>
          <p:cNvSpPr/>
          <p:nvPr/>
        </p:nvSpPr>
        <p:spPr>
          <a:xfrm>
            <a:off x="-1825064" y="-805949"/>
            <a:ext cx="8469899" cy="8469899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63500" algn="ctr" rotWithShape="0">
              <a:srgbClr val="363A40">
                <a:alpha val="2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76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3"/>
          <p:cNvSpPr txBox="1"/>
          <p:nvPr/>
        </p:nvSpPr>
        <p:spPr>
          <a:xfrm>
            <a:off x="1102741" y="2511450"/>
            <a:ext cx="5143706" cy="78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2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Title here</a:t>
            </a:r>
            <a:endParaRPr dirty="0">
              <a:solidFill>
                <a:srgbClr val="0E1A2D"/>
              </a:solidFill>
            </a:endParaRPr>
          </a:p>
        </p:txBody>
      </p:sp>
      <p:sp>
        <p:nvSpPr>
          <p:cNvPr id="229" name="Google Shape;229;p13"/>
          <p:cNvSpPr txBox="1"/>
          <p:nvPr/>
        </p:nvSpPr>
        <p:spPr>
          <a:xfrm>
            <a:off x="1153019" y="3842482"/>
            <a:ext cx="5086349" cy="989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lvl="0">
              <a:lnSpc>
                <a:spcPct val="166666"/>
              </a:lnSpc>
              <a:buClr>
                <a:srgbClr val="08262C"/>
              </a:buClr>
              <a:buSzPts val="1800"/>
            </a:pPr>
            <a:r>
              <a:rPr lang="en-GB" sz="1800" b="1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Subtitle here</a:t>
            </a:r>
            <a:br>
              <a:rPr lang="en-GB" sz="1800" dirty="0">
                <a:solidFill>
                  <a:srgbClr val="0E1A2D"/>
                </a:solidFill>
                <a:latin typeface="Nunito Sans" pitchFamily="2" charset="0"/>
                <a:ea typeface="Raleway Medium"/>
                <a:cs typeface="Raleway Medium"/>
                <a:sym typeface="Raleway Medium"/>
              </a:rPr>
            </a:b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 Medium"/>
                <a:cs typeface="Raleway Medium"/>
                <a:sym typeface="Raleway Medium"/>
              </a:rPr>
              <a:t>Text here</a:t>
            </a:r>
            <a:endParaRPr lang="en-GB" sz="1050" dirty="0">
              <a:solidFill>
                <a:srgbClr val="0E1A2D"/>
              </a:solidFill>
              <a:latin typeface="Nunito Sans" pitchFamily="2" charset="0"/>
              <a:ea typeface="Raleway Medium"/>
              <a:cs typeface="Raleway Medium"/>
              <a:sym typeface="Raleway Medium"/>
            </a:endParaRPr>
          </a:p>
        </p:txBody>
      </p:sp>
      <p:cxnSp>
        <p:nvCxnSpPr>
          <p:cNvPr id="2" name="Google Shape;885;p54">
            <a:extLst>
              <a:ext uri="{FF2B5EF4-FFF2-40B4-BE49-F238E27FC236}">
                <a16:creationId xmlns:a16="http://schemas.microsoft.com/office/drawing/2014/main" id="{DC8252AD-0A18-854F-AF9E-82C0203691DD}"/>
              </a:ext>
            </a:extLst>
          </p:cNvPr>
          <p:cNvCxnSpPr>
            <a:cxnSpLocks/>
          </p:cNvCxnSpPr>
          <p:nvPr/>
        </p:nvCxnSpPr>
        <p:spPr>
          <a:xfrm>
            <a:off x="1297005" y="3568431"/>
            <a:ext cx="940891" cy="0"/>
          </a:xfrm>
          <a:prstGeom prst="straightConnector1">
            <a:avLst/>
          </a:prstGeom>
          <a:noFill/>
          <a:ln w="44450" cap="rnd" cmpd="sng">
            <a:gradFill>
              <a:gsLst>
                <a:gs pos="0">
                  <a:srgbClr val="F2600C"/>
                </a:gs>
                <a:gs pos="100000">
                  <a:srgbClr val="F7931E"/>
                </a:gs>
              </a:gsLst>
              <a:lin ang="0" scaled="0"/>
            </a:gra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96;p6">
            <a:extLst>
              <a:ext uri="{FF2B5EF4-FFF2-40B4-BE49-F238E27FC236}">
                <a16:creationId xmlns:a16="http://schemas.microsoft.com/office/drawing/2014/main" id="{8C02596D-4105-601A-C36F-6425DD16BD72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3F4F5">
              <a:alpha val="5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Nunito Sans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7111176-BFFA-4465-B130-0444B8E04ACB}"/>
              </a:ext>
            </a:extLst>
          </p:cNvPr>
          <p:cNvSpPr/>
          <p:nvPr/>
        </p:nvSpPr>
        <p:spPr>
          <a:xfrm>
            <a:off x="3801455" y="1134455"/>
            <a:ext cx="4589091" cy="458909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3F4F5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Nunito Sans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9AA34-AA04-4112-9319-6667A4C67C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01455" y="3052951"/>
            <a:ext cx="4589092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4000" dirty="0">
                <a:latin typeface="+mj-lt"/>
              </a:rPr>
              <a:t>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DF08650-53B1-4A31-85A6-BCECAC7B4DA2}"/>
              </a:ext>
            </a:extLst>
          </p:cNvPr>
          <p:cNvSpPr/>
          <p:nvPr/>
        </p:nvSpPr>
        <p:spPr>
          <a:xfrm>
            <a:off x="3092284" y="877921"/>
            <a:ext cx="1857776" cy="18577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3F4F5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Nunito Sans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CF3214-E5C3-4E29-A0CD-A1D69EF0D091}"/>
              </a:ext>
            </a:extLst>
          </p:cNvPr>
          <p:cNvSpPr/>
          <p:nvPr/>
        </p:nvSpPr>
        <p:spPr>
          <a:xfrm>
            <a:off x="7705631" y="4236053"/>
            <a:ext cx="1180723" cy="11807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3F4F5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Nunito Sans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A4D9228-36C0-9925-EDC8-15A9A91A4D53}"/>
              </a:ext>
            </a:extLst>
          </p:cNvPr>
          <p:cNvCxnSpPr>
            <a:cxnSpLocks/>
          </p:cNvCxnSpPr>
          <p:nvPr/>
        </p:nvCxnSpPr>
        <p:spPr>
          <a:xfrm>
            <a:off x="5625556" y="3957434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09F41FD2-24CD-F1C7-0941-CA2A33111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64785" y="4553308"/>
            <a:ext cx="462360" cy="53693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1AA6BB2-015D-971B-4DBA-A1229276B9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21122" y="1414015"/>
            <a:ext cx="8001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4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96;p6">
            <a:extLst>
              <a:ext uri="{FF2B5EF4-FFF2-40B4-BE49-F238E27FC236}">
                <a16:creationId xmlns:a16="http://schemas.microsoft.com/office/drawing/2014/main" id="{8C02596D-4105-601A-C36F-6425DD16BD72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3F4F5">
              <a:alpha val="5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Nunito Sans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7111176-BFFA-4465-B130-0444B8E04ACB}"/>
              </a:ext>
            </a:extLst>
          </p:cNvPr>
          <p:cNvSpPr/>
          <p:nvPr/>
        </p:nvSpPr>
        <p:spPr>
          <a:xfrm>
            <a:off x="3801455" y="1134455"/>
            <a:ext cx="4589091" cy="458909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3F4F5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Nunito Sans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DF08650-53B1-4A31-85A6-BCECAC7B4DA2}"/>
              </a:ext>
            </a:extLst>
          </p:cNvPr>
          <p:cNvSpPr/>
          <p:nvPr/>
        </p:nvSpPr>
        <p:spPr>
          <a:xfrm>
            <a:off x="3092284" y="877921"/>
            <a:ext cx="1857776" cy="185777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3F4F5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Nunito Sans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CF3214-E5C3-4E29-A0CD-A1D69EF0D091}"/>
              </a:ext>
            </a:extLst>
          </p:cNvPr>
          <p:cNvSpPr/>
          <p:nvPr/>
        </p:nvSpPr>
        <p:spPr>
          <a:xfrm>
            <a:off x="7705631" y="4236053"/>
            <a:ext cx="1180723" cy="11807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3F4F5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Nunito Sans" pitchFamily="2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09F41FD2-24CD-F1C7-0941-CA2A33111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64785" y="4553308"/>
            <a:ext cx="462360" cy="53693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1AA6BB2-015D-971B-4DBA-A1229276B9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21122" y="1414015"/>
            <a:ext cx="800100" cy="8001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A7809D-DE6C-F957-3C8D-1B97102FC826}"/>
              </a:ext>
            </a:extLst>
          </p:cNvPr>
          <p:cNvCxnSpPr>
            <a:cxnSpLocks/>
          </p:cNvCxnSpPr>
          <p:nvPr/>
        </p:nvCxnSpPr>
        <p:spPr>
          <a:xfrm>
            <a:off x="5625554" y="4276052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5">
            <a:extLst>
              <a:ext uri="{FF2B5EF4-FFF2-40B4-BE49-F238E27FC236}">
                <a16:creationId xmlns:a16="http://schemas.microsoft.com/office/drawing/2014/main" id="{689E373A-61CE-2E82-2049-AFE9F72434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01455" y="2760663"/>
            <a:ext cx="4589091" cy="132556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4000" dirty="0">
                <a:latin typeface="+mj-lt"/>
              </a:rPr>
              <a:t>Longer title </a:t>
            </a:r>
            <a:br>
              <a:rPr lang="en-GB" sz="4000" dirty="0">
                <a:latin typeface="+mj-lt"/>
              </a:rPr>
            </a:br>
            <a:r>
              <a:rPr lang="en-GB" sz="4000" dirty="0">
                <a:latin typeface="+mj-lt"/>
              </a:rPr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41409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88;p29">
            <a:extLst>
              <a:ext uri="{FF2B5EF4-FFF2-40B4-BE49-F238E27FC236}">
                <a16:creationId xmlns:a16="http://schemas.microsoft.com/office/drawing/2014/main" id="{024DDC24-A968-5679-5389-E143C24A1D47}"/>
              </a:ext>
            </a:extLst>
          </p:cNvPr>
          <p:cNvSpPr txBox="1"/>
          <p:nvPr/>
        </p:nvSpPr>
        <p:spPr>
          <a:xfrm>
            <a:off x="2485100" y="649070"/>
            <a:ext cx="7221800" cy="1007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262C"/>
              </a:buClr>
              <a:buSzPts val="2800"/>
              <a:buFont typeface="Arial"/>
              <a:buNone/>
            </a:pPr>
            <a:r>
              <a:rPr lang="en-GB" sz="28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Short title goes here</a:t>
            </a:r>
            <a:endParaRPr dirty="0">
              <a:solidFill>
                <a:srgbClr val="0E1A2D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B50CF40-DB04-85EE-7CD4-BCB42C14D396}"/>
              </a:ext>
            </a:extLst>
          </p:cNvPr>
          <p:cNvCxnSpPr>
            <a:cxnSpLocks/>
          </p:cNvCxnSpPr>
          <p:nvPr/>
        </p:nvCxnSpPr>
        <p:spPr>
          <a:xfrm>
            <a:off x="5625554" y="1656655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508;p31">
            <a:extLst>
              <a:ext uri="{FF2B5EF4-FFF2-40B4-BE49-F238E27FC236}">
                <a16:creationId xmlns:a16="http://schemas.microsoft.com/office/drawing/2014/main" id="{E767A98B-133D-C884-11D8-7197AAEE2627}"/>
              </a:ext>
            </a:extLst>
          </p:cNvPr>
          <p:cNvSpPr txBox="1"/>
          <p:nvPr/>
        </p:nvSpPr>
        <p:spPr>
          <a:xfrm>
            <a:off x="1034172" y="2149025"/>
            <a:ext cx="10011780" cy="310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A4C07"/>
              </a:buClr>
              <a:buSzPts val="1600"/>
            </a:pP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228600" marR="0" lvl="0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2600C"/>
              </a:buClr>
              <a:buSzPts val="1600"/>
              <a:buFont typeface="Arial"/>
              <a:buChar char="•"/>
            </a:pP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228600" marR="0" lvl="0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2600C"/>
              </a:buClr>
              <a:buSzPts val="1600"/>
              <a:buFont typeface="Arial"/>
              <a:buChar char="•"/>
            </a:pP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228600" marR="0" lvl="0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2600C"/>
              </a:buClr>
              <a:buSzPts val="1600"/>
              <a:buFont typeface="Arial"/>
              <a:buChar char="•"/>
            </a:pP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457200" marR="0" lvl="1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 b="0" i="0" u="none" strike="noStrike" cap="none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457200" marR="0" lvl="1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 b="0" i="0" u="none" strike="noStrike" cap="none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9"/>
          <p:cNvSpPr txBox="1"/>
          <p:nvPr/>
        </p:nvSpPr>
        <p:spPr>
          <a:xfrm>
            <a:off x="2485100" y="649070"/>
            <a:ext cx="7221800" cy="1007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262C"/>
              </a:buClr>
              <a:buSzPts val="2800"/>
              <a:buFont typeface="Arial"/>
              <a:buNone/>
            </a:pPr>
            <a:r>
              <a:rPr lang="en-GB" sz="28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Longer title goes here and here and here</a:t>
            </a:r>
            <a:br>
              <a:rPr lang="en-GB" sz="28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</a:br>
            <a:r>
              <a:rPr lang="en-GB" sz="28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and here and here and here</a:t>
            </a:r>
            <a:endParaRPr dirty="0">
              <a:solidFill>
                <a:srgbClr val="0E1A2D"/>
              </a:solidFill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C28E97D-243C-2282-4466-42A2B80D4150}"/>
              </a:ext>
            </a:extLst>
          </p:cNvPr>
          <p:cNvCxnSpPr>
            <a:cxnSpLocks/>
          </p:cNvCxnSpPr>
          <p:nvPr/>
        </p:nvCxnSpPr>
        <p:spPr>
          <a:xfrm>
            <a:off x="5625555" y="1891577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508;p31">
            <a:extLst>
              <a:ext uri="{FF2B5EF4-FFF2-40B4-BE49-F238E27FC236}">
                <a16:creationId xmlns:a16="http://schemas.microsoft.com/office/drawing/2014/main" id="{D0444145-702E-639B-F24A-53139B76D43D}"/>
              </a:ext>
            </a:extLst>
          </p:cNvPr>
          <p:cNvSpPr txBox="1"/>
          <p:nvPr/>
        </p:nvSpPr>
        <p:spPr>
          <a:xfrm>
            <a:off x="1034172" y="2149025"/>
            <a:ext cx="10011780" cy="310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A4C07"/>
              </a:buClr>
              <a:buSzPts val="1600"/>
            </a:pP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228600" marR="0" lvl="0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2600C"/>
              </a:buClr>
              <a:buSzPts val="1600"/>
              <a:buFont typeface="Arial"/>
              <a:buChar char="•"/>
            </a:pP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228600" marR="0" lvl="0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2600C"/>
              </a:buClr>
              <a:buSzPts val="1600"/>
              <a:buFont typeface="Arial"/>
              <a:buChar char="•"/>
            </a:pP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228600" marR="0" lvl="0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2600C"/>
              </a:buClr>
              <a:buSzPts val="1600"/>
              <a:buFont typeface="Arial"/>
              <a:buChar char="•"/>
            </a:pP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457200" marR="0" lvl="1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 b="0" i="0" u="none" strike="noStrike" cap="none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457200" marR="0" lvl="1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 b="0" i="0" u="none" strike="noStrike" cap="none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03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88;p29">
            <a:extLst>
              <a:ext uri="{FF2B5EF4-FFF2-40B4-BE49-F238E27FC236}">
                <a16:creationId xmlns:a16="http://schemas.microsoft.com/office/drawing/2014/main" id="{024DDC24-A968-5679-5389-E143C24A1D47}"/>
              </a:ext>
            </a:extLst>
          </p:cNvPr>
          <p:cNvSpPr txBox="1"/>
          <p:nvPr/>
        </p:nvSpPr>
        <p:spPr>
          <a:xfrm>
            <a:off x="2485100" y="649070"/>
            <a:ext cx="7221800" cy="1007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262C"/>
              </a:buClr>
              <a:buSzPts val="2800"/>
              <a:buFont typeface="Arial"/>
              <a:buNone/>
            </a:pPr>
            <a:r>
              <a:rPr lang="en-GB" sz="28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Short title goes here</a:t>
            </a:r>
            <a:endParaRPr dirty="0">
              <a:solidFill>
                <a:srgbClr val="0E1A2D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B50CF40-DB04-85EE-7CD4-BCB42C14D396}"/>
              </a:ext>
            </a:extLst>
          </p:cNvPr>
          <p:cNvCxnSpPr>
            <a:cxnSpLocks/>
          </p:cNvCxnSpPr>
          <p:nvPr/>
        </p:nvCxnSpPr>
        <p:spPr>
          <a:xfrm>
            <a:off x="5625554" y="1656655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508;p31">
            <a:extLst>
              <a:ext uri="{FF2B5EF4-FFF2-40B4-BE49-F238E27FC236}">
                <a16:creationId xmlns:a16="http://schemas.microsoft.com/office/drawing/2014/main" id="{E767A98B-133D-C884-11D8-7197AAEE2627}"/>
              </a:ext>
            </a:extLst>
          </p:cNvPr>
          <p:cNvSpPr txBox="1"/>
          <p:nvPr/>
        </p:nvSpPr>
        <p:spPr>
          <a:xfrm>
            <a:off x="1034172" y="2149025"/>
            <a:ext cx="4591382" cy="310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A4C07"/>
              </a:buClr>
              <a:buSzPts val="1600"/>
            </a:pP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228600" marR="0" lvl="0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2600C"/>
              </a:buClr>
              <a:buSzPts val="1600"/>
              <a:buFont typeface="Arial"/>
              <a:buChar char="•"/>
            </a:pP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228600" marR="0" lvl="0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2600C"/>
              </a:buClr>
              <a:buSzPts val="1600"/>
              <a:buFont typeface="Arial"/>
              <a:buChar char="•"/>
            </a:pP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228600" marR="0" lvl="0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2600C"/>
              </a:buClr>
              <a:buSzPts val="1600"/>
              <a:buFont typeface="Arial"/>
              <a:buChar char="•"/>
            </a:pP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457200" marR="0" lvl="1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 b="0" i="0" u="none" strike="noStrike" cap="none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457200" marR="0" lvl="1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 b="0" i="0" u="none" strike="noStrike" cap="none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</p:txBody>
      </p:sp>
      <p:sp>
        <p:nvSpPr>
          <p:cNvPr id="4" name="Google Shape;508;p31">
            <a:extLst>
              <a:ext uri="{FF2B5EF4-FFF2-40B4-BE49-F238E27FC236}">
                <a16:creationId xmlns:a16="http://schemas.microsoft.com/office/drawing/2014/main" id="{FCA6CBFE-F4E2-D1E9-310E-EEC3891375F2}"/>
              </a:ext>
            </a:extLst>
          </p:cNvPr>
          <p:cNvSpPr txBox="1"/>
          <p:nvPr/>
        </p:nvSpPr>
        <p:spPr>
          <a:xfrm>
            <a:off x="6658905" y="2149025"/>
            <a:ext cx="4591382" cy="310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A4C07"/>
              </a:buClr>
              <a:buSzPts val="1600"/>
            </a:pP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228600" marR="0" lvl="0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2600C"/>
              </a:buClr>
              <a:buSzPts val="1600"/>
              <a:buFont typeface="Arial"/>
              <a:buChar char="•"/>
            </a:pP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228600" marR="0" lvl="0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2600C"/>
              </a:buClr>
              <a:buSzPts val="1600"/>
              <a:buFont typeface="Arial"/>
              <a:buChar char="•"/>
            </a:pP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228600" marR="0" lvl="0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2600C"/>
              </a:buClr>
              <a:buSzPts val="1600"/>
              <a:buFont typeface="Arial"/>
              <a:buChar char="•"/>
            </a:pP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457200" marR="0" lvl="1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 b="0" i="0" u="none" strike="noStrike" cap="none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457200" marR="0" lvl="1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 b="0" i="0" u="none" strike="noStrike" cap="none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21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9"/>
          <p:cNvSpPr txBox="1"/>
          <p:nvPr/>
        </p:nvSpPr>
        <p:spPr>
          <a:xfrm>
            <a:off x="2485100" y="649070"/>
            <a:ext cx="7221800" cy="1007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262C"/>
              </a:buClr>
              <a:buSzPts val="2800"/>
              <a:buFont typeface="Arial"/>
              <a:buNone/>
            </a:pPr>
            <a:r>
              <a:rPr lang="en-GB" sz="28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Longer title goes here and here and here</a:t>
            </a:r>
            <a:br>
              <a:rPr lang="en-GB" sz="28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</a:br>
            <a:r>
              <a:rPr lang="en-GB" sz="28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and here and here and here</a:t>
            </a:r>
            <a:endParaRPr dirty="0">
              <a:solidFill>
                <a:srgbClr val="0E1A2D"/>
              </a:solidFill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C28E97D-243C-2282-4466-42A2B80D4150}"/>
              </a:ext>
            </a:extLst>
          </p:cNvPr>
          <p:cNvCxnSpPr>
            <a:cxnSpLocks/>
          </p:cNvCxnSpPr>
          <p:nvPr/>
        </p:nvCxnSpPr>
        <p:spPr>
          <a:xfrm>
            <a:off x="5625555" y="1891577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508;p31">
            <a:extLst>
              <a:ext uri="{FF2B5EF4-FFF2-40B4-BE49-F238E27FC236}">
                <a16:creationId xmlns:a16="http://schemas.microsoft.com/office/drawing/2014/main" id="{D0444145-702E-639B-F24A-53139B76D43D}"/>
              </a:ext>
            </a:extLst>
          </p:cNvPr>
          <p:cNvSpPr txBox="1"/>
          <p:nvPr/>
        </p:nvSpPr>
        <p:spPr>
          <a:xfrm>
            <a:off x="1034172" y="2149025"/>
            <a:ext cx="10011780" cy="310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A4C07"/>
              </a:buClr>
              <a:buSzPts val="1600"/>
            </a:pP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228600" marR="0" lvl="0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2600C"/>
              </a:buClr>
              <a:buSzPts val="1600"/>
              <a:buFont typeface="Arial"/>
              <a:buChar char="•"/>
            </a:pP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228600" marR="0" lvl="0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2600C"/>
              </a:buClr>
              <a:buSzPts val="1600"/>
              <a:buFont typeface="Arial"/>
              <a:buChar char="•"/>
            </a:pP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228600" marR="0" lvl="0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2600C"/>
              </a:buClr>
              <a:buSzPts val="1600"/>
              <a:buFont typeface="Arial"/>
              <a:buChar char="•"/>
            </a:pP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457200" marR="0" lvl="1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 b="0" i="0" u="none" strike="noStrike" cap="none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457200" marR="0" lvl="1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 b="0" i="0" u="none" strike="noStrike" cap="none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</p:txBody>
      </p:sp>
      <p:sp>
        <p:nvSpPr>
          <p:cNvPr id="5" name="Google Shape;508;p31">
            <a:extLst>
              <a:ext uri="{FF2B5EF4-FFF2-40B4-BE49-F238E27FC236}">
                <a16:creationId xmlns:a16="http://schemas.microsoft.com/office/drawing/2014/main" id="{F915DB65-3A4D-3255-F122-86B98E31E000}"/>
              </a:ext>
            </a:extLst>
          </p:cNvPr>
          <p:cNvSpPr txBox="1"/>
          <p:nvPr/>
        </p:nvSpPr>
        <p:spPr>
          <a:xfrm>
            <a:off x="6658905" y="2149025"/>
            <a:ext cx="4591382" cy="310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A4C07"/>
              </a:buClr>
              <a:buSzPts val="1600"/>
            </a:pP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228600" marR="0" lvl="0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2600C"/>
              </a:buClr>
              <a:buSzPts val="1600"/>
              <a:buFont typeface="Arial"/>
              <a:buChar char="•"/>
            </a:pP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228600" marR="0" lvl="0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2600C"/>
              </a:buClr>
              <a:buSzPts val="1600"/>
              <a:buFont typeface="Arial"/>
              <a:buChar char="•"/>
            </a:pP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228600" marR="0" lvl="0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2600C"/>
              </a:buClr>
              <a:buSzPts val="1600"/>
              <a:buFont typeface="Arial"/>
              <a:buChar char="•"/>
            </a:pP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457200" marR="0" lvl="1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 b="0" i="0" u="none" strike="noStrike" cap="none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457200" marR="0" lvl="1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 b="0" i="0" u="none" strike="noStrike" cap="none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3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7453" y="0"/>
            <a:ext cx="849454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35"/>
          <p:cNvSpPr/>
          <p:nvPr/>
        </p:nvSpPr>
        <p:spPr>
          <a:xfrm>
            <a:off x="-1235372" y="1642099"/>
            <a:ext cx="4014856" cy="4014856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60000"/>
                </a:moveTo>
                <a:lnTo>
                  <a:pt x="0" y="60000"/>
                </a:lnTo>
                <a:cubicBezTo>
                  <a:pt x="0" y="26863"/>
                  <a:pt x="26863" y="0"/>
                  <a:pt x="60000" y="0"/>
                </a:cubicBezTo>
                <a:cubicBezTo>
                  <a:pt x="93137" y="0"/>
                  <a:pt x="120000" y="26863"/>
                  <a:pt x="120000" y="60000"/>
                </a:cubicBezTo>
                <a:cubicBezTo>
                  <a:pt x="120000" y="93137"/>
                  <a:pt x="93137" y="120000"/>
                  <a:pt x="60000" y="120000"/>
                </a:cubicBezTo>
                <a:cubicBezTo>
                  <a:pt x="26863" y="120000"/>
                  <a:pt x="0" y="93137"/>
                  <a:pt x="0" y="60000"/>
                </a:cubicBezTo>
                <a:close/>
              </a:path>
            </a:pathLst>
          </a:custGeom>
          <a:noFill/>
          <a:ln w="9525" cap="flat" cmpd="sng">
            <a:solidFill>
              <a:srgbClr val="FF4C00">
                <a:alpha val="24705"/>
              </a:srgb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35"/>
          <p:cNvSpPr/>
          <p:nvPr/>
        </p:nvSpPr>
        <p:spPr>
          <a:xfrm>
            <a:off x="-1839464" y="-856750"/>
            <a:ext cx="8469899" cy="846989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35"/>
          <p:cNvSpPr txBox="1"/>
          <p:nvPr/>
        </p:nvSpPr>
        <p:spPr>
          <a:xfrm>
            <a:off x="13239016" y="1964391"/>
            <a:ext cx="2390775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Change picture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Right click the image &gt; Change picture &gt; From a file &gt; select your picture</a:t>
            </a:r>
            <a:endParaRPr dirty="0"/>
          </a:p>
        </p:txBody>
      </p:sp>
      <p:sp>
        <p:nvSpPr>
          <p:cNvPr id="2" name="Google Shape;488;p29">
            <a:extLst>
              <a:ext uri="{FF2B5EF4-FFF2-40B4-BE49-F238E27FC236}">
                <a16:creationId xmlns:a16="http://schemas.microsoft.com/office/drawing/2014/main" id="{A9CFCC3D-88CB-9FAA-3C19-F5451FAACE96}"/>
              </a:ext>
            </a:extLst>
          </p:cNvPr>
          <p:cNvSpPr txBox="1"/>
          <p:nvPr/>
        </p:nvSpPr>
        <p:spPr>
          <a:xfrm>
            <a:off x="1029801" y="1344379"/>
            <a:ext cx="3779799" cy="1007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262C"/>
              </a:buClr>
              <a:buSzPts val="2800"/>
              <a:buFont typeface="Arial"/>
              <a:buNone/>
            </a:pPr>
            <a:r>
              <a:rPr lang="en-GB" sz="28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Longer title goes here and here</a:t>
            </a:r>
            <a:endParaRPr dirty="0">
              <a:solidFill>
                <a:srgbClr val="0E1A2D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0321DF-62D8-3FE9-3E7C-6CB3149A3BDA}"/>
              </a:ext>
            </a:extLst>
          </p:cNvPr>
          <p:cNvCxnSpPr>
            <a:cxnSpLocks/>
          </p:cNvCxnSpPr>
          <p:nvPr/>
        </p:nvCxnSpPr>
        <p:spPr>
          <a:xfrm>
            <a:off x="1156835" y="2553977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508;p31">
            <a:extLst>
              <a:ext uri="{FF2B5EF4-FFF2-40B4-BE49-F238E27FC236}">
                <a16:creationId xmlns:a16="http://schemas.microsoft.com/office/drawing/2014/main" id="{471CBDEA-ED49-1BDA-D986-473359A216D0}"/>
              </a:ext>
            </a:extLst>
          </p:cNvPr>
          <p:cNvSpPr txBox="1"/>
          <p:nvPr/>
        </p:nvSpPr>
        <p:spPr>
          <a:xfrm>
            <a:off x="1058601" y="2791134"/>
            <a:ext cx="4591382" cy="310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A4C07"/>
              </a:buClr>
              <a:buSzPts val="1600"/>
            </a:pP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228600" marR="0" lvl="0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2600C"/>
              </a:buClr>
              <a:buSzPts val="1600"/>
              <a:buFont typeface="Arial"/>
              <a:buChar char="•"/>
            </a:pP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228600" marR="0" lvl="0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2600C"/>
              </a:buClr>
              <a:buSzPts val="1600"/>
              <a:buFont typeface="Arial"/>
              <a:buChar char="•"/>
            </a:pP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228600" marR="0" lvl="0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2600C"/>
              </a:buClr>
              <a:buSzPts val="1600"/>
              <a:buFont typeface="Arial"/>
              <a:buChar char="•"/>
            </a:pP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457200" marR="0" lvl="1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 b="0" i="0" u="none" strike="noStrike" cap="none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457200" marR="0" lvl="1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 b="0" i="0" u="none" strike="noStrike" cap="none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3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346"/>
          <a:stretch/>
        </p:blipFill>
        <p:spPr>
          <a:xfrm>
            <a:off x="1915545" y="0"/>
            <a:ext cx="1027645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36"/>
          <p:cNvSpPr/>
          <p:nvPr/>
        </p:nvSpPr>
        <p:spPr>
          <a:xfrm>
            <a:off x="-1235372" y="1642099"/>
            <a:ext cx="4014856" cy="4014856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60000"/>
                </a:moveTo>
                <a:lnTo>
                  <a:pt x="0" y="60000"/>
                </a:lnTo>
                <a:cubicBezTo>
                  <a:pt x="0" y="26863"/>
                  <a:pt x="26863" y="0"/>
                  <a:pt x="60000" y="0"/>
                </a:cubicBezTo>
                <a:cubicBezTo>
                  <a:pt x="93137" y="0"/>
                  <a:pt x="120000" y="26863"/>
                  <a:pt x="120000" y="60000"/>
                </a:cubicBezTo>
                <a:cubicBezTo>
                  <a:pt x="120000" y="93137"/>
                  <a:pt x="93137" y="120000"/>
                  <a:pt x="60000" y="120000"/>
                </a:cubicBezTo>
                <a:cubicBezTo>
                  <a:pt x="26863" y="120000"/>
                  <a:pt x="0" y="93137"/>
                  <a:pt x="0" y="60000"/>
                </a:cubicBezTo>
                <a:close/>
              </a:path>
            </a:pathLst>
          </a:custGeom>
          <a:noFill/>
          <a:ln w="9525" cap="flat" cmpd="sng">
            <a:solidFill>
              <a:srgbClr val="FF4C00">
                <a:alpha val="24705"/>
              </a:srgb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36"/>
          <p:cNvSpPr/>
          <p:nvPr/>
        </p:nvSpPr>
        <p:spPr>
          <a:xfrm>
            <a:off x="-1839464" y="-856750"/>
            <a:ext cx="8469899" cy="846989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36"/>
          <p:cNvSpPr txBox="1"/>
          <p:nvPr/>
        </p:nvSpPr>
        <p:spPr>
          <a:xfrm>
            <a:off x="13239016" y="1964391"/>
            <a:ext cx="2390775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Change picture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Right click the image &gt; Change picture &gt; From a file &gt; select your picture</a:t>
            </a:r>
            <a:endParaRPr dirty="0"/>
          </a:p>
        </p:txBody>
      </p:sp>
      <p:sp>
        <p:nvSpPr>
          <p:cNvPr id="2" name="Google Shape;488;p29">
            <a:extLst>
              <a:ext uri="{FF2B5EF4-FFF2-40B4-BE49-F238E27FC236}">
                <a16:creationId xmlns:a16="http://schemas.microsoft.com/office/drawing/2014/main" id="{04917D24-AD72-48BF-1570-7012DBCB5957}"/>
              </a:ext>
            </a:extLst>
          </p:cNvPr>
          <p:cNvSpPr txBox="1"/>
          <p:nvPr/>
        </p:nvSpPr>
        <p:spPr>
          <a:xfrm>
            <a:off x="1037001" y="1332499"/>
            <a:ext cx="3779799" cy="1007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262C"/>
              </a:buClr>
              <a:buSzPts val="2800"/>
              <a:buFont typeface="Arial"/>
              <a:buNone/>
            </a:pPr>
            <a:r>
              <a:rPr lang="en-GB" sz="28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Short title</a:t>
            </a:r>
            <a:endParaRPr dirty="0">
              <a:solidFill>
                <a:srgbClr val="0E1A2D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D7D4F78-6268-8A02-D08B-586B87EFCB23}"/>
              </a:ext>
            </a:extLst>
          </p:cNvPr>
          <p:cNvCxnSpPr>
            <a:cxnSpLocks/>
          </p:cNvCxnSpPr>
          <p:nvPr/>
        </p:nvCxnSpPr>
        <p:spPr>
          <a:xfrm>
            <a:off x="1156835" y="2287577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508;p31">
            <a:extLst>
              <a:ext uri="{FF2B5EF4-FFF2-40B4-BE49-F238E27FC236}">
                <a16:creationId xmlns:a16="http://schemas.microsoft.com/office/drawing/2014/main" id="{FCD8A400-B92B-4874-9206-7EEE16F7E81C}"/>
              </a:ext>
            </a:extLst>
          </p:cNvPr>
          <p:cNvSpPr txBox="1"/>
          <p:nvPr/>
        </p:nvSpPr>
        <p:spPr>
          <a:xfrm>
            <a:off x="1058601" y="2524734"/>
            <a:ext cx="4591382" cy="310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A4C07"/>
              </a:buClr>
              <a:buSzPts val="1600"/>
            </a:pP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228600" marR="0" lvl="0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2600C"/>
              </a:buClr>
              <a:buSzPts val="1600"/>
              <a:buFont typeface="Arial"/>
              <a:buChar char="•"/>
            </a:pP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228600" marR="0" lvl="0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2600C"/>
              </a:buClr>
              <a:buSzPts val="1600"/>
              <a:buFont typeface="Arial"/>
              <a:buChar char="•"/>
            </a:pP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228600" marR="0" lvl="0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2600C"/>
              </a:buClr>
              <a:buSzPts val="1600"/>
              <a:buFont typeface="Arial"/>
              <a:buChar char="•"/>
            </a:pP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457200" marR="0" lvl="1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 b="0" i="0" u="none" strike="noStrike" cap="none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  <a:p>
            <a:pPr marL="457200" marR="0" lvl="1" indent="-228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 b="0" i="0" u="none" strike="noStrike" cap="none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List</a:t>
            </a:r>
            <a:endParaRPr dirty="0">
              <a:solidFill>
                <a:srgbClr val="0E1A2D"/>
              </a:solidFill>
              <a:latin typeface="Nunito San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553AEBF8-3883-89B6-4821-93BD3E1D9AB4}"/>
              </a:ext>
            </a:extLst>
          </p:cNvPr>
          <p:cNvSpPr/>
          <p:nvPr/>
        </p:nvSpPr>
        <p:spPr>
          <a:xfrm>
            <a:off x="6670254" y="2931388"/>
            <a:ext cx="1675946" cy="167594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algn="ctr" rotWithShape="0">
              <a:srgbClr val="363A4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Nunito Sans" pitchFamily="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B2CE0F-190A-31AA-D302-59DF8071071C}"/>
              </a:ext>
            </a:extLst>
          </p:cNvPr>
          <p:cNvSpPr/>
          <p:nvPr/>
        </p:nvSpPr>
        <p:spPr>
          <a:xfrm>
            <a:off x="1247477" y="2950365"/>
            <a:ext cx="1675946" cy="167594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01600" algn="ctr" rotWithShape="0">
              <a:srgbClr val="363A4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Nunito Sans" pitchFamily="2" charset="0"/>
            </a:endParaRPr>
          </a:p>
        </p:txBody>
      </p:sp>
      <p:sp>
        <p:nvSpPr>
          <p:cNvPr id="572" name="Google Shape;572;p37"/>
          <p:cNvSpPr txBox="1"/>
          <p:nvPr/>
        </p:nvSpPr>
        <p:spPr>
          <a:xfrm>
            <a:off x="3277430" y="3367396"/>
            <a:ext cx="2382231" cy="900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baseline="300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Title here</a:t>
            </a:r>
            <a:endParaRPr dirty="0">
              <a:solidFill>
                <a:srgbClr val="0E1A2D"/>
              </a:solidFill>
            </a:endParaRPr>
          </a:p>
          <a:p>
            <a:pPr marL="0" marR="0" lvl="0" indent="0" algn="l" rtl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aseline="30000" dirty="0">
                <a:solidFill>
                  <a:srgbClr val="0E1A2D"/>
                </a:solidFill>
                <a:latin typeface="Nunito Sans" pitchFamily="2" charset="0"/>
                <a:ea typeface="Raleway Medium"/>
                <a:cs typeface="Raleway Medium"/>
                <a:sym typeface="Raleway Medium"/>
              </a:rPr>
              <a:t>Text goes here Text goes here</a:t>
            </a:r>
          </a:p>
          <a:p>
            <a:pPr marL="0" marR="0" lvl="0" indent="0" algn="l" rtl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aseline="30000" dirty="0">
                <a:solidFill>
                  <a:srgbClr val="0E1A2D"/>
                </a:solidFill>
                <a:latin typeface="Nunito Sans" pitchFamily="2" charset="0"/>
                <a:ea typeface="Raleway Medium"/>
                <a:cs typeface="Raleway Medium"/>
                <a:sym typeface="Raleway Medium"/>
              </a:rPr>
              <a:t>Text goes here Text goes here</a:t>
            </a:r>
            <a:endParaRPr dirty="0">
              <a:solidFill>
                <a:srgbClr val="0E1A2D"/>
              </a:solidFill>
            </a:endParaRPr>
          </a:p>
        </p:txBody>
      </p:sp>
      <p:sp>
        <p:nvSpPr>
          <p:cNvPr id="574" name="Google Shape;574;p37"/>
          <p:cNvSpPr txBox="1"/>
          <p:nvPr/>
        </p:nvSpPr>
        <p:spPr>
          <a:xfrm>
            <a:off x="8715519" y="3327371"/>
            <a:ext cx="2465046" cy="900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baseline="300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Title here</a:t>
            </a:r>
            <a:endParaRPr dirty="0">
              <a:solidFill>
                <a:srgbClr val="0E1A2D"/>
              </a:solidFill>
            </a:endParaRPr>
          </a:p>
          <a:p>
            <a:pPr marL="0" marR="0" lvl="0" indent="0" algn="l" rtl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aseline="30000" dirty="0">
                <a:solidFill>
                  <a:srgbClr val="0E1A2D"/>
                </a:solidFill>
                <a:latin typeface="Nunito Sans" pitchFamily="2" charset="0"/>
                <a:ea typeface="Raleway Medium"/>
                <a:cs typeface="Raleway Medium"/>
                <a:sym typeface="Raleway Medium"/>
              </a:rPr>
              <a:t>Text goes here Text goes here</a:t>
            </a:r>
            <a:br>
              <a:rPr lang="en-GB" sz="1800" baseline="30000" dirty="0">
                <a:solidFill>
                  <a:srgbClr val="0E1A2D"/>
                </a:solidFill>
                <a:latin typeface="Nunito Sans" pitchFamily="2" charset="0"/>
                <a:ea typeface="Raleway Medium"/>
                <a:cs typeface="Raleway Medium"/>
                <a:sym typeface="Raleway Medium"/>
              </a:rPr>
            </a:br>
            <a:r>
              <a:rPr lang="en-GB" sz="1800" baseline="30000" dirty="0">
                <a:solidFill>
                  <a:srgbClr val="0E1A2D"/>
                </a:solidFill>
                <a:latin typeface="Nunito Sans" pitchFamily="2" charset="0"/>
                <a:ea typeface="Raleway Medium"/>
                <a:cs typeface="Raleway Medium"/>
                <a:sym typeface="Raleway Medium"/>
              </a:rPr>
              <a:t>Text goes here Text goes here</a:t>
            </a:r>
            <a:endParaRPr dirty="0">
              <a:solidFill>
                <a:srgbClr val="0E1A2D"/>
              </a:solidFill>
            </a:endParaRPr>
          </a:p>
        </p:txBody>
      </p:sp>
      <p:sp>
        <p:nvSpPr>
          <p:cNvPr id="2" name="Google Shape;488;p29">
            <a:extLst>
              <a:ext uri="{FF2B5EF4-FFF2-40B4-BE49-F238E27FC236}">
                <a16:creationId xmlns:a16="http://schemas.microsoft.com/office/drawing/2014/main" id="{149EBF4B-2865-B143-6A12-1C81F00D3D7C}"/>
              </a:ext>
            </a:extLst>
          </p:cNvPr>
          <p:cNvSpPr txBox="1"/>
          <p:nvPr/>
        </p:nvSpPr>
        <p:spPr>
          <a:xfrm>
            <a:off x="2485100" y="1016270"/>
            <a:ext cx="7221800" cy="1007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262C"/>
              </a:buClr>
              <a:buSzPts val="2800"/>
              <a:buFont typeface="Arial"/>
              <a:buNone/>
            </a:pPr>
            <a:r>
              <a:rPr lang="en-GB" sz="28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Short title goes here</a:t>
            </a:r>
            <a:endParaRPr dirty="0">
              <a:solidFill>
                <a:srgbClr val="0E1A2D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02C0CD8-D681-D3D9-40DB-395C91D3D377}"/>
              </a:ext>
            </a:extLst>
          </p:cNvPr>
          <p:cNvCxnSpPr>
            <a:cxnSpLocks/>
          </p:cNvCxnSpPr>
          <p:nvPr/>
        </p:nvCxnSpPr>
        <p:spPr>
          <a:xfrm>
            <a:off x="5625554" y="2023855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D9C0ECF-E27F-7DAF-E544-9E4EB9B11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4479" y="3353108"/>
            <a:ext cx="824917" cy="867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1BE5D4-777D-0EC4-4265-496A756DDE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9049" y="3403872"/>
            <a:ext cx="778356" cy="778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8"/>
          <p:cNvSpPr/>
          <p:nvPr/>
        </p:nvSpPr>
        <p:spPr>
          <a:xfrm>
            <a:off x="6437144" y="2866251"/>
            <a:ext cx="1800000" cy="1800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01600" algn="ctr" rotWithShape="0">
              <a:srgbClr val="363A40">
                <a:alpha val="2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EFFBB9-1E86-50B6-FED7-5DA83CD7AB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6606" y="3298319"/>
            <a:ext cx="541076" cy="541076"/>
          </a:xfrm>
          <a:prstGeom prst="rect">
            <a:avLst/>
          </a:prstGeom>
        </p:spPr>
      </p:pic>
      <p:sp>
        <p:nvSpPr>
          <p:cNvPr id="589" name="Google Shape;589;p38"/>
          <p:cNvSpPr/>
          <p:nvPr/>
        </p:nvSpPr>
        <p:spPr>
          <a:xfrm>
            <a:off x="3958636" y="2866251"/>
            <a:ext cx="1800000" cy="1800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01600" algn="ctr" rotWithShape="0">
              <a:srgbClr val="363A40">
                <a:alpha val="2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FC1F38-989C-2135-CD61-74C8872F35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098" y="3302006"/>
            <a:ext cx="541076" cy="541076"/>
          </a:xfrm>
          <a:prstGeom prst="rect">
            <a:avLst/>
          </a:prstGeom>
        </p:spPr>
      </p:pic>
      <p:sp>
        <p:nvSpPr>
          <p:cNvPr id="588" name="Google Shape;588;p38"/>
          <p:cNvSpPr/>
          <p:nvPr/>
        </p:nvSpPr>
        <p:spPr>
          <a:xfrm>
            <a:off x="1480132" y="2866251"/>
            <a:ext cx="1800000" cy="1800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01600" algn="ctr" rotWithShape="0">
              <a:prstClr val="black">
                <a:alpha val="25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A51B65-D572-A516-A5DC-6846C57FE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2316" y="3272959"/>
            <a:ext cx="595408" cy="564920"/>
          </a:xfrm>
          <a:prstGeom prst="rect">
            <a:avLst/>
          </a:prstGeom>
        </p:spPr>
      </p:pic>
      <p:sp>
        <p:nvSpPr>
          <p:cNvPr id="591" name="Google Shape;591;p38"/>
          <p:cNvSpPr/>
          <p:nvPr/>
        </p:nvSpPr>
        <p:spPr>
          <a:xfrm>
            <a:off x="8879554" y="2866251"/>
            <a:ext cx="1800000" cy="1800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01600" algn="ctr" rotWithShape="0">
              <a:srgbClr val="363A40">
                <a:alpha val="2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p38"/>
          <p:cNvSpPr txBox="1"/>
          <p:nvPr/>
        </p:nvSpPr>
        <p:spPr>
          <a:xfrm>
            <a:off x="8945499" y="4043004"/>
            <a:ext cx="1668110" cy="429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8262C"/>
              </a:buClr>
              <a:buSzPts val="1400"/>
              <a:buFont typeface="Raleway SemiBold"/>
              <a:buNone/>
            </a:pPr>
            <a:r>
              <a:rPr lang="en-GB" sz="1400" dirty="0">
                <a:solidFill>
                  <a:srgbClr val="0E1A2D"/>
                </a:solidFill>
                <a:latin typeface="Nunito Sans SemiBold" pitchFamily="2" charset="0"/>
                <a:ea typeface="Raleway SemiBold"/>
                <a:cs typeface="Raleway SemiBold"/>
                <a:sym typeface="Raleway SemiBold"/>
              </a:rPr>
              <a:t>Word</a:t>
            </a:r>
            <a:endParaRPr dirty="0">
              <a:solidFill>
                <a:srgbClr val="0E1A2D"/>
              </a:solidFill>
            </a:endParaRPr>
          </a:p>
        </p:txBody>
      </p:sp>
      <p:sp>
        <p:nvSpPr>
          <p:cNvPr id="594" name="Google Shape;594;p38"/>
          <p:cNvSpPr txBox="1"/>
          <p:nvPr/>
        </p:nvSpPr>
        <p:spPr>
          <a:xfrm>
            <a:off x="6503089" y="4043004"/>
            <a:ext cx="1668110" cy="429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8262C"/>
              </a:buClr>
              <a:buSzPts val="1400"/>
              <a:buFont typeface="Raleway SemiBold"/>
              <a:buNone/>
            </a:pPr>
            <a:r>
              <a:rPr lang="en-GB" sz="1400" dirty="0">
                <a:solidFill>
                  <a:srgbClr val="0E1A2D"/>
                </a:solidFill>
                <a:latin typeface="Nunito Sans SemiBold" pitchFamily="2" charset="0"/>
                <a:ea typeface="Raleway SemiBold"/>
                <a:cs typeface="Raleway SemiBold"/>
                <a:sym typeface="Raleway SemiBold"/>
              </a:rPr>
              <a:t>Word</a:t>
            </a:r>
            <a:endParaRPr dirty="0">
              <a:solidFill>
                <a:srgbClr val="0E1A2D"/>
              </a:solidFill>
            </a:endParaRPr>
          </a:p>
        </p:txBody>
      </p:sp>
      <p:sp>
        <p:nvSpPr>
          <p:cNvPr id="596" name="Google Shape;596;p38"/>
          <p:cNvSpPr txBox="1"/>
          <p:nvPr/>
        </p:nvSpPr>
        <p:spPr>
          <a:xfrm>
            <a:off x="4024581" y="4043004"/>
            <a:ext cx="1668110" cy="429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8262C"/>
              </a:buClr>
              <a:buSzPts val="1400"/>
              <a:buFont typeface="Raleway SemiBold"/>
              <a:buNone/>
            </a:pPr>
            <a:r>
              <a:rPr lang="en-GB" sz="1400" dirty="0">
                <a:solidFill>
                  <a:srgbClr val="0E1A2D"/>
                </a:solidFill>
                <a:latin typeface="Nunito Sans SemiBold" pitchFamily="2" charset="0"/>
                <a:ea typeface="Raleway SemiBold"/>
                <a:cs typeface="Raleway SemiBold"/>
                <a:sym typeface="Raleway SemiBold"/>
              </a:rPr>
              <a:t>Word</a:t>
            </a:r>
            <a:endParaRPr dirty="0">
              <a:solidFill>
                <a:srgbClr val="0E1A2D"/>
              </a:solidFill>
            </a:endParaRPr>
          </a:p>
        </p:txBody>
      </p:sp>
      <p:sp>
        <p:nvSpPr>
          <p:cNvPr id="598" name="Google Shape;598;p38"/>
          <p:cNvSpPr txBox="1"/>
          <p:nvPr/>
        </p:nvSpPr>
        <p:spPr>
          <a:xfrm>
            <a:off x="1546077" y="4043004"/>
            <a:ext cx="1668110" cy="429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8262C"/>
              </a:buClr>
              <a:buSzPts val="1400"/>
              <a:buFont typeface="Raleway SemiBold"/>
              <a:buNone/>
            </a:pPr>
            <a:r>
              <a:rPr lang="en-GB" sz="1400" dirty="0">
                <a:solidFill>
                  <a:srgbClr val="0E1A2D"/>
                </a:solidFill>
                <a:latin typeface="Nunito Sans SemiBold" pitchFamily="2" charset="0"/>
                <a:ea typeface="Raleway SemiBold"/>
                <a:cs typeface="Raleway SemiBold"/>
                <a:sym typeface="Raleway SemiBold"/>
              </a:rPr>
              <a:t>Word</a:t>
            </a:r>
            <a:endParaRPr dirty="0">
              <a:solidFill>
                <a:srgbClr val="0E1A2D"/>
              </a:solidFill>
            </a:endParaRPr>
          </a:p>
        </p:txBody>
      </p:sp>
      <p:sp>
        <p:nvSpPr>
          <p:cNvPr id="2" name="Google Shape;488;p29">
            <a:extLst>
              <a:ext uri="{FF2B5EF4-FFF2-40B4-BE49-F238E27FC236}">
                <a16:creationId xmlns:a16="http://schemas.microsoft.com/office/drawing/2014/main" id="{EB5F620D-6795-1EC7-05D4-30637934C258}"/>
              </a:ext>
            </a:extLst>
          </p:cNvPr>
          <p:cNvSpPr txBox="1"/>
          <p:nvPr/>
        </p:nvSpPr>
        <p:spPr>
          <a:xfrm>
            <a:off x="2485100" y="1016270"/>
            <a:ext cx="7221800" cy="1007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262C"/>
              </a:buClr>
              <a:buSzPts val="2800"/>
              <a:buFont typeface="Arial"/>
              <a:buNone/>
            </a:pPr>
            <a:r>
              <a:rPr lang="en-GB" sz="28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Short title goes here</a:t>
            </a:r>
            <a:endParaRPr dirty="0">
              <a:solidFill>
                <a:srgbClr val="0E1A2D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F3AEEB4-5B1E-903D-BADC-44669ED8ED99}"/>
              </a:ext>
            </a:extLst>
          </p:cNvPr>
          <p:cNvCxnSpPr>
            <a:cxnSpLocks/>
          </p:cNvCxnSpPr>
          <p:nvPr/>
        </p:nvCxnSpPr>
        <p:spPr>
          <a:xfrm>
            <a:off x="5625554" y="2023855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2D331EC-998C-9DCF-0FAD-3930522B3C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9015" y="3296801"/>
            <a:ext cx="541077" cy="541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14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346"/>
          <a:stretch/>
        </p:blipFill>
        <p:spPr>
          <a:xfrm>
            <a:off x="1915545" y="0"/>
            <a:ext cx="1027645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26;p13">
            <a:extLst>
              <a:ext uri="{FF2B5EF4-FFF2-40B4-BE49-F238E27FC236}">
                <a16:creationId xmlns:a16="http://schemas.microsoft.com/office/drawing/2014/main" id="{2CB2E2C0-978B-D5FA-50E6-27F7AC3D308A}"/>
              </a:ext>
            </a:extLst>
          </p:cNvPr>
          <p:cNvSpPr/>
          <p:nvPr/>
        </p:nvSpPr>
        <p:spPr>
          <a:xfrm>
            <a:off x="-1839464" y="-805949"/>
            <a:ext cx="8469899" cy="8469899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63500" algn="ctr" rotWithShape="0">
              <a:srgbClr val="363A40">
                <a:alpha val="2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76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4"/>
          <p:cNvSpPr txBox="1"/>
          <p:nvPr/>
        </p:nvSpPr>
        <p:spPr>
          <a:xfrm>
            <a:off x="1138605" y="4054488"/>
            <a:ext cx="5086349" cy="989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lvl="0">
              <a:lnSpc>
                <a:spcPct val="166666"/>
              </a:lnSpc>
              <a:buClr>
                <a:srgbClr val="08262C"/>
              </a:buClr>
              <a:buSzPts val="1800"/>
            </a:pPr>
            <a:r>
              <a:rPr lang="en-GB" sz="1800" b="1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Subtitle here</a:t>
            </a:r>
            <a:br>
              <a:rPr lang="en-GB" sz="1800" dirty="0">
                <a:solidFill>
                  <a:srgbClr val="0E1A2D"/>
                </a:solidFill>
                <a:latin typeface="Nunito Sans" pitchFamily="2" charset="0"/>
                <a:ea typeface="Raleway Medium"/>
                <a:cs typeface="Raleway Medium"/>
                <a:sym typeface="Raleway Medium"/>
              </a:rPr>
            </a:br>
            <a:r>
              <a:rPr lang="en-GB" sz="1600" dirty="0">
                <a:solidFill>
                  <a:srgbClr val="0E1A2D"/>
                </a:solidFill>
                <a:latin typeface="Nunito Sans" pitchFamily="2" charset="0"/>
                <a:ea typeface="Raleway Medium"/>
                <a:cs typeface="Raleway Medium"/>
                <a:sym typeface="Raleway Medium"/>
              </a:rPr>
              <a:t>Text here</a:t>
            </a:r>
            <a:endParaRPr lang="en-GB" sz="1050" dirty="0">
              <a:solidFill>
                <a:srgbClr val="0E1A2D"/>
              </a:solidFill>
              <a:latin typeface="Nunito Sans" pitchFamily="2" charset="0"/>
              <a:ea typeface="Raleway Medium"/>
              <a:cs typeface="Raleway Medium"/>
              <a:sym typeface="Raleway Medium"/>
            </a:endParaRPr>
          </a:p>
        </p:txBody>
      </p:sp>
      <p:cxnSp>
        <p:nvCxnSpPr>
          <p:cNvPr id="2" name="Google Shape;885;p54">
            <a:extLst>
              <a:ext uri="{FF2B5EF4-FFF2-40B4-BE49-F238E27FC236}">
                <a16:creationId xmlns:a16="http://schemas.microsoft.com/office/drawing/2014/main" id="{828C0C95-29DA-61B7-9984-C41832DF3381}"/>
              </a:ext>
            </a:extLst>
          </p:cNvPr>
          <p:cNvCxnSpPr>
            <a:cxnSpLocks/>
          </p:cNvCxnSpPr>
          <p:nvPr/>
        </p:nvCxnSpPr>
        <p:spPr>
          <a:xfrm>
            <a:off x="1233700" y="3784154"/>
            <a:ext cx="940891" cy="0"/>
          </a:xfrm>
          <a:prstGeom prst="straightConnector1">
            <a:avLst/>
          </a:prstGeom>
          <a:noFill/>
          <a:ln w="44450" cap="rnd" cmpd="sng">
            <a:gradFill>
              <a:gsLst>
                <a:gs pos="0">
                  <a:srgbClr val="F2600C"/>
                </a:gs>
                <a:gs pos="100000">
                  <a:srgbClr val="F7931E"/>
                </a:gs>
              </a:gsLst>
              <a:lin ang="0" scaled="0"/>
            </a:gra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Google Shape;299;p16">
            <a:extLst>
              <a:ext uri="{FF2B5EF4-FFF2-40B4-BE49-F238E27FC236}">
                <a16:creationId xmlns:a16="http://schemas.microsoft.com/office/drawing/2014/main" id="{3C561DA1-816F-27A3-24A1-CD213909DA08}"/>
              </a:ext>
            </a:extLst>
          </p:cNvPr>
          <p:cNvSpPr txBox="1"/>
          <p:nvPr/>
        </p:nvSpPr>
        <p:spPr>
          <a:xfrm>
            <a:off x="1102741" y="2415771"/>
            <a:ext cx="514370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Longer title goes here</a:t>
            </a:r>
            <a:b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</a:br>
            <a: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and here and here</a:t>
            </a:r>
            <a:endParaRPr dirty="0">
              <a:solidFill>
                <a:srgbClr val="0E1A2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1BD28BF-F2AA-A563-8036-2B0520D0F3BD}"/>
              </a:ext>
            </a:extLst>
          </p:cNvPr>
          <p:cNvGrpSpPr/>
          <p:nvPr/>
        </p:nvGrpSpPr>
        <p:grpSpPr>
          <a:xfrm>
            <a:off x="1225940" y="2895805"/>
            <a:ext cx="2097014" cy="1691535"/>
            <a:chOff x="1225940" y="2895805"/>
            <a:chExt cx="2097014" cy="1691535"/>
          </a:xfrm>
        </p:grpSpPr>
        <p:sp>
          <p:nvSpPr>
            <p:cNvPr id="611" name="Google Shape;611;p39"/>
            <p:cNvSpPr/>
            <p:nvPr/>
          </p:nvSpPr>
          <p:spPr>
            <a:xfrm>
              <a:off x="1225940" y="2895805"/>
              <a:ext cx="2097014" cy="1691535"/>
            </a:xfrm>
            <a:prstGeom prst="roundRect">
              <a:avLst>
                <a:gd name="adj" fmla="val 12073"/>
              </a:avLst>
            </a:prstGeom>
            <a:solidFill>
              <a:schemeClr val="lt1"/>
            </a:solidFill>
            <a:ln>
              <a:noFill/>
            </a:ln>
            <a:effectLst>
              <a:outerShdw blurRad="101600" algn="ctr" rotWithShape="0">
                <a:srgbClr val="363A40">
                  <a:alpha val="25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C92BE38-4DC1-E745-8DC4-887A33A31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7306" y="3156163"/>
              <a:ext cx="435555" cy="407922"/>
            </a:xfrm>
            <a:prstGeom prst="rect">
              <a:avLst/>
            </a:prstGeom>
          </p:spPr>
        </p:pic>
        <p:sp>
          <p:nvSpPr>
            <p:cNvPr id="616" name="Google Shape;616;p39"/>
            <p:cNvSpPr txBox="1"/>
            <p:nvPr/>
          </p:nvSpPr>
          <p:spPr>
            <a:xfrm>
              <a:off x="1436485" y="3751589"/>
              <a:ext cx="1668109" cy="5727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262C"/>
                </a:buClr>
                <a:buSzPts val="900"/>
                <a:buFont typeface="Raleway SemiBold"/>
                <a:buNone/>
              </a:pPr>
              <a:r>
                <a:rPr lang="en-GB" sz="9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  <a:t>Text goes here</a:t>
              </a: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262C"/>
                </a:buClr>
                <a:buSzPts val="900"/>
                <a:buFont typeface="Raleway SemiBold"/>
                <a:buNone/>
              </a:pPr>
              <a:r>
                <a:rPr lang="en-GB" sz="9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  <a:t>Text goes here </a:t>
              </a:r>
              <a:br>
                <a:rPr lang="en-GB" sz="9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</a:br>
              <a:r>
                <a:rPr lang="en-GB" sz="9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  <a:t>Text goes here </a:t>
              </a:r>
              <a:endParaRPr dirty="0">
                <a:solidFill>
                  <a:srgbClr val="0E1A2D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787DA5-4A19-C796-CDD0-7F3772736ABC}"/>
              </a:ext>
            </a:extLst>
          </p:cNvPr>
          <p:cNvGrpSpPr/>
          <p:nvPr/>
        </p:nvGrpSpPr>
        <p:grpSpPr>
          <a:xfrm>
            <a:off x="3745749" y="2895805"/>
            <a:ext cx="2097014" cy="1691534"/>
            <a:chOff x="3745749" y="2895805"/>
            <a:chExt cx="2097014" cy="1691534"/>
          </a:xfrm>
        </p:grpSpPr>
        <p:sp>
          <p:nvSpPr>
            <p:cNvPr id="612" name="Google Shape;612;p39"/>
            <p:cNvSpPr/>
            <p:nvPr/>
          </p:nvSpPr>
          <p:spPr>
            <a:xfrm>
              <a:off x="3745749" y="2895805"/>
              <a:ext cx="2097014" cy="1691534"/>
            </a:xfrm>
            <a:prstGeom prst="roundRect">
              <a:avLst>
                <a:gd name="adj" fmla="val 12073"/>
              </a:avLst>
            </a:prstGeom>
            <a:solidFill>
              <a:schemeClr val="lt1"/>
            </a:solidFill>
            <a:ln>
              <a:noFill/>
            </a:ln>
            <a:effectLst>
              <a:outerShdw blurRad="101600" algn="ctr" rotWithShape="0">
                <a:srgbClr val="363A40">
                  <a:alpha val="25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9843850-F05D-F1FE-CBED-D5409D78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82036" y="3156164"/>
              <a:ext cx="443071" cy="342804"/>
            </a:xfrm>
            <a:prstGeom prst="rect">
              <a:avLst/>
            </a:prstGeom>
          </p:spPr>
        </p:pic>
        <p:sp>
          <p:nvSpPr>
            <p:cNvPr id="617" name="Google Shape;617;p39"/>
            <p:cNvSpPr txBox="1"/>
            <p:nvPr/>
          </p:nvSpPr>
          <p:spPr>
            <a:xfrm>
              <a:off x="3956294" y="3751591"/>
              <a:ext cx="1668109" cy="6712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262C"/>
                </a:buClr>
                <a:buSzPts val="900"/>
                <a:buFont typeface="Raleway SemiBold"/>
                <a:buNone/>
              </a:pPr>
              <a:r>
                <a:rPr lang="en-GB" sz="9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  <a:t>Text goes here</a:t>
              </a:r>
              <a:br>
                <a:rPr lang="en-GB" sz="9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</a:br>
              <a:r>
                <a:rPr lang="en-GB" sz="9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  <a:t>Text goes here</a:t>
              </a:r>
              <a:br>
                <a:rPr lang="en-GB" sz="9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</a:br>
              <a:r>
                <a:rPr lang="en-GB" sz="9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  <a:t>Text goes here</a:t>
              </a:r>
              <a:endParaRPr dirty="0">
                <a:solidFill>
                  <a:srgbClr val="0E1A2D"/>
                </a:solidFill>
              </a:endParaRPr>
            </a:p>
            <a:p>
              <a:pPr marL="0" marR="0" lvl="0" indent="0" algn="ctr" rtl="0">
                <a:lnSpc>
                  <a:spcPct val="166666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endParaRPr sz="900" dirty="0">
                <a:solidFill>
                  <a:srgbClr val="08262C"/>
                </a:solidFill>
                <a:latin typeface="Nunito Sans SemiBold" pitchFamily="2" charset="0"/>
                <a:ea typeface="Raleway SemiBold"/>
                <a:cs typeface="Raleway SemiBold"/>
                <a:sym typeface="Raleway SemiBold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7FE351-EDB9-FB2D-6382-0D2BD69138FA}"/>
              </a:ext>
            </a:extLst>
          </p:cNvPr>
          <p:cNvGrpSpPr/>
          <p:nvPr/>
        </p:nvGrpSpPr>
        <p:grpSpPr>
          <a:xfrm>
            <a:off x="8785367" y="2895805"/>
            <a:ext cx="2097014" cy="1691534"/>
            <a:chOff x="8785367" y="2895805"/>
            <a:chExt cx="2097014" cy="1691534"/>
          </a:xfrm>
        </p:grpSpPr>
        <p:sp>
          <p:nvSpPr>
            <p:cNvPr id="614" name="Google Shape;614;p39"/>
            <p:cNvSpPr/>
            <p:nvPr/>
          </p:nvSpPr>
          <p:spPr>
            <a:xfrm>
              <a:off x="8785367" y="2895805"/>
              <a:ext cx="2097014" cy="1691534"/>
            </a:xfrm>
            <a:prstGeom prst="roundRect">
              <a:avLst>
                <a:gd name="adj" fmla="val 12073"/>
              </a:avLst>
            </a:prstGeom>
            <a:solidFill>
              <a:schemeClr val="lt1"/>
            </a:solidFill>
            <a:ln>
              <a:noFill/>
            </a:ln>
            <a:effectLst>
              <a:outerShdw blurRad="101600" algn="ctr" rotWithShape="0">
                <a:srgbClr val="363A40">
                  <a:alpha val="25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8D55B79-5E92-D380-6707-AD504745E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6531" y="3156163"/>
              <a:ext cx="395959" cy="395959"/>
            </a:xfrm>
            <a:prstGeom prst="rect">
              <a:avLst/>
            </a:prstGeom>
          </p:spPr>
        </p:pic>
        <p:sp>
          <p:nvSpPr>
            <p:cNvPr id="621" name="Google Shape;621;p39"/>
            <p:cNvSpPr txBox="1"/>
            <p:nvPr/>
          </p:nvSpPr>
          <p:spPr>
            <a:xfrm>
              <a:off x="8995912" y="3770023"/>
              <a:ext cx="1668109" cy="4290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262C"/>
                </a:buClr>
                <a:buSzPts val="900"/>
                <a:buFont typeface="Raleway SemiBold"/>
                <a:buNone/>
              </a:pPr>
              <a:r>
                <a:rPr lang="en-GB" sz="9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  <a:t>Text goes here</a:t>
              </a:r>
              <a:br>
                <a:rPr lang="en-GB" sz="9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</a:br>
              <a:r>
                <a:rPr lang="en-GB" sz="9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  <a:t>Text goes here</a:t>
              </a:r>
              <a:br>
                <a:rPr lang="en-GB" sz="9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</a:br>
              <a:r>
                <a:rPr lang="en-GB" sz="9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  <a:t>Text goes here</a:t>
              </a:r>
              <a:endParaRPr dirty="0">
                <a:solidFill>
                  <a:srgbClr val="0E1A2D"/>
                </a:solidFill>
              </a:endParaRPr>
            </a:p>
          </p:txBody>
        </p:sp>
      </p:grpSp>
      <p:sp>
        <p:nvSpPr>
          <p:cNvPr id="2" name="Google Shape;488;p29">
            <a:extLst>
              <a:ext uri="{FF2B5EF4-FFF2-40B4-BE49-F238E27FC236}">
                <a16:creationId xmlns:a16="http://schemas.microsoft.com/office/drawing/2014/main" id="{48490F11-523C-26DB-F6A2-5CBEB021F2C2}"/>
              </a:ext>
            </a:extLst>
          </p:cNvPr>
          <p:cNvSpPr txBox="1"/>
          <p:nvPr/>
        </p:nvSpPr>
        <p:spPr>
          <a:xfrm>
            <a:off x="2485100" y="1016270"/>
            <a:ext cx="7221800" cy="1007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262C"/>
              </a:buClr>
              <a:buSzPts val="2800"/>
              <a:buFont typeface="Arial"/>
              <a:buNone/>
            </a:pPr>
            <a:r>
              <a:rPr lang="en-GB" sz="28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Short title goes here</a:t>
            </a:r>
            <a:endParaRPr dirty="0">
              <a:solidFill>
                <a:srgbClr val="0E1A2D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A95E4F8-E66F-2E30-3487-943E7AD07520}"/>
              </a:ext>
            </a:extLst>
          </p:cNvPr>
          <p:cNvCxnSpPr>
            <a:cxnSpLocks/>
          </p:cNvCxnSpPr>
          <p:nvPr/>
        </p:nvCxnSpPr>
        <p:spPr>
          <a:xfrm>
            <a:off x="5625554" y="2023855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5A4E83D7-E25E-281A-FEAC-8C4741521DA4}"/>
              </a:ext>
            </a:extLst>
          </p:cNvPr>
          <p:cNvGrpSpPr/>
          <p:nvPr/>
        </p:nvGrpSpPr>
        <p:grpSpPr>
          <a:xfrm>
            <a:off x="6265558" y="2895805"/>
            <a:ext cx="2097014" cy="1691534"/>
            <a:chOff x="6265558" y="2895805"/>
            <a:chExt cx="2097014" cy="1691534"/>
          </a:xfrm>
        </p:grpSpPr>
        <p:sp>
          <p:nvSpPr>
            <p:cNvPr id="613" name="Google Shape;613;p39"/>
            <p:cNvSpPr/>
            <p:nvPr/>
          </p:nvSpPr>
          <p:spPr>
            <a:xfrm>
              <a:off x="6265558" y="2895805"/>
              <a:ext cx="2097014" cy="1691534"/>
            </a:xfrm>
            <a:prstGeom prst="roundRect">
              <a:avLst>
                <a:gd name="adj" fmla="val 12073"/>
              </a:avLst>
            </a:prstGeom>
            <a:solidFill>
              <a:schemeClr val="lt1"/>
            </a:solidFill>
            <a:ln>
              <a:noFill/>
            </a:ln>
            <a:effectLst>
              <a:outerShdw blurRad="101600" algn="ctr" rotWithShape="0">
                <a:srgbClr val="363A40">
                  <a:alpha val="25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39"/>
            <p:cNvSpPr txBox="1"/>
            <p:nvPr/>
          </p:nvSpPr>
          <p:spPr>
            <a:xfrm>
              <a:off x="6476103" y="3770023"/>
              <a:ext cx="1668109" cy="4290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262C"/>
                </a:buClr>
                <a:buSzPts val="900"/>
                <a:buFont typeface="Raleway SemiBold"/>
                <a:buNone/>
              </a:pPr>
              <a:r>
                <a:rPr lang="en-GB" sz="9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  <a:t>Text goes here</a:t>
              </a:r>
              <a:br>
                <a:rPr lang="en-GB" sz="9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</a:br>
              <a:r>
                <a:rPr lang="en-GB" sz="9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  <a:t>Text goes here</a:t>
              </a:r>
              <a:br>
                <a:rPr lang="en-GB" sz="9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</a:br>
              <a:r>
                <a:rPr lang="en-GB" sz="9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  <a:t>Text goes here</a:t>
              </a:r>
              <a:endParaRPr dirty="0">
                <a:solidFill>
                  <a:srgbClr val="0E1A2D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1797EE-4F28-D58D-1F29-A0DB9B439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78431" y="3232077"/>
              <a:ext cx="455771" cy="29927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A78385F-7FB9-8D5C-E775-9709BDB0CC6B}"/>
              </a:ext>
            </a:extLst>
          </p:cNvPr>
          <p:cNvGrpSpPr/>
          <p:nvPr/>
        </p:nvGrpSpPr>
        <p:grpSpPr>
          <a:xfrm>
            <a:off x="1754412" y="2727263"/>
            <a:ext cx="2537387" cy="2046758"/>
            <a:chOff x="1754412" y="2727263"/>
            <a:chExt cx="2537387" cy="2046758"/>
          </a:xfrm>
        </p:grpSpPr>
        <p:sp>
          <p:nvSpPr>
            <p:cNvPr id="634" name="Google Shape;634;p40"/>
            <p:cNvSpPr/>
            <p:nvPr/>
          </p:nvSpPr>
          <p:spPr>
            <a:xfrm>
              <a:off x="1754412" y="2727263"/>
              <a:ext cx="2537387" cy="2046758"/>
            </a:xfrm>
            <a:prstGeom prst="roundRect">
              <a:avLst>
                <a:gd name="adj" fmla="val 12073"/>
              </a:avLst>
            </a:prstGeom>
            <a:solidFill>
              <a:schemeClr val="lt1"/>
            </a:solidFill>
            <a:ln>
              <a:noFill/>
            </a:ln>
            <a:effectLst>
              <a:outerShdw blurRad="101600" algn="ctr" rotWithShape="0">
                <a:srgbClr val="363A40">
                  <a:alpha val="25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2DB04A-EBF0-EE5C-5B64-1E1345D6C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41376" y="3084501"/>
              <a:ext cx="525208" cy="491887"/>
            </a:xfrm>
            <a:prstGeom prst="rect">
              <a:avLst/>
            </a:prstGeom>
          </p:spPr>
        </p:pic>
        <p:sp>
          <p:nvSpPr>
            <p:cNvPr id="635" name="Google Shape;635;p40"/>
            <p:cNvSpPr txBox="1"/>
            <p:nvPr/>
          </p:nvSpPr>
          <p:spPr>
            <a:xfrm>
              <a:off x="2009170" y="3819034"/>
              <a:ext cx="2018412" cy="5190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262C"/>
                </a:buClr>
                <a:buSzPts val="1000"/>
                <a:buFont typeface="Raleway SemiBold"/>
                <a:buNone/>
              </a:pPr>
              <a:r>
                <a:rPr lang="en-GB" sz="10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  <a:t>Text goes here</a:t>
              </a:r>
              <a:br>
                <a:rPr lang="en-GB" sz="10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</a:br>
              <a:r>
                <a:rPr lang="en-GB" sz="10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  <a:t>Text goes here</a:t>
              </a:r>
              <a:br>
                <a:rPr lang="en-GB" sz="10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</a:br>
              <a:r>
                <a:rPr lang="en-GB" sz="10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  <a:t>Text goes here</a:t>
              </a:r>
              <a:endParaRPr dirty="0">
                <a:solidFill>
                  <a:srgbClr val="0E1A2D"/>
                </a:solidFill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dirty="0">
                <a:solidFill>
                  <a:srgbClr val="08262C"/>
                </a:solidFill>
                <a:latin typeface="Nunito Sans SemiBold" pitchFamily="2" charset="0"/>
                <a:ea typeface="Raleway SemiBold"/>
                <a:cs typeface="Raleway SemiBold"/>
                <a:sym typeface="Raleway SemiBold"/>
              </a:endParaRPr>
            </a:p>
          </p:txBody>
        </p:sp>
      </p:grpSp>
      <p:sp>
        <p:nvSpPr>
          <p:cNvPr id="2" name="Google Shape;488;p29">
            <a:extLst>
              <a:ext uri="{FF2B5EF4-FFF2-40B4-BE49-F238E27FC236}">
                <a16:creationId xmlns:a16="http://schemas.microsoft.com/office/drawing/2014/main" id="{5F61BBBB-FB48-5F28-4479-5294A9F72F10}"/>
              </a:ext>
            </a:extLst>
          </p:cNvPr>
          <p:cNvSpPr txBox="1"/>
          <p:nvPr/>
        </p:nvSpPr>
        <p:spPr>
          <a:xfrm>
            <a:off x="2485100" y="1016270"/>
            <a:ext cx="7221800" cy="1007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262C"/>
              </a:buClr>
              <a:buSzPts val="2800"/>
              <a:buFont typeface="Arial"/>
              <a:buNone/>
            </a:pPr>
            <a:r>
              <a:rPr lang="en-GB" sz="28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Short title goes here</a:t>
            </a:r>
            <a:endParaRPr dirty="0">
              <a:solidFill>
                <a:srgbClr val="0E1A2D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C7BFDA-9089-D8E2-C8FC-AA19F45EC4B1}"/>
              </a:ext>
            </a:extLst>
          </p:cNvPr>
          <p:cNvCxnSpPr>
            <a:cxnSpLocks/>
          </p:cNvCxnSpPr>
          <p:nvPr/>
        </p:nvCxnSpPr>
        <p:spPr>
          <a:xfrm>
            <a:off x="5625554" y="2023855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5B3DAF78-F11B-4598-A7EC-22F381AE4865}"/>
              </a:ext>
            </a:extLst>
          </p:cNvPr>
          <p:cNvGrpSpPr/>
          <p:nvPr/>
        </p:nvGrpSpPr>
        <p:grpSpPr>
          <a:xfrm>
            <a:off x="4803379" y="2727263"/>
            <a:ext cx="2537387" cy="2046757"/>
            <a:chOff x="4803379" y="2727263"/>
            <a:chExt cx="2537387" cy="2046757"/>
          </a:xfrm>
        </p:grpSpPr>
        <p:sp>
          <p:nvSpPr>
            <p:cNvPr id="637" name="Google Shape;637;p40"/>
            <p:cNvSpPr/>
            <p:nvPr/>
          </p:nvSpPr>
          <p:spPr>
            <a:xfrm>
              <a:off x="4803379" y="2727263"/>
              <a:ext cx="2537387" cy="2046757"/>
            </a:xfrm>
            <a:prstGeom prst="roundRect">
              <a:avLst>
                <a:gd name="adj" fmla="val 12073"/>
              </a:avLst>
            </a:prstGeom>
            <a:solidFill>
              <a:schemeClr val="lt1"/>
            </a:solidFill>
            <a:ln>
              <a:noFill/>
            </a:ln>
            <a:effectLst>
              <a:outerShdw blurRad="101600" algn="ctr" rotWithShape="0">
                <a:srgbClr val="363A40">
                  <a:alpha val="25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40"/>
            <p:cNvSpPr txBox="1"/>
            <p:nvPr/>
          </p:nvSpPr>
          <p:spPr>
            <a:xfrm>
              <a:off x="5058138" y="3812001"/>
              <a:ext cx="2018412" cy="5190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262C"/>
                </a:buClr>
                <a:buSzPts val="1000"/>
                <a:buFont typeface="Raleway SemiBold"/>
                <a:buNone/>
              </a:pPr>
              <a:r>
                <a:rPr lang="en-GB" sz="10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  <a:t>Text goes here</a:t>
              </a:r>
              <a:br>
                <a:rPr lang="en-GB" sz="10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</a:br>
              <a:r>
                <a:rPr lang="en-GB" sz="10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  <a:t>Text goes here</a:t>
              </a:r>
              <a:br>
                <a:rPr lang="en-GB" sz="10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</a:br>
              <a:r>
                <a:rPr lang="en-GB" sz="10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  <a:t>Text goes here</a:t>
              </a:r>
              <a:endParaRPr dirty="0">
                <a:solidFill>
                  <a:srgbClr val="0E1A2D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BC37DA-9520-BA9F-0BE3-41AF7BF82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63460" y="3114396"/>
              <a:ext cx="570366" cy="43209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932A7E7-8151-6FC3-86B9-AF11BBFE5141}"/>
              </a:ext>
            </a:extLst>
          </p:cNvPr>
          <p:cNvGrpSpPr/>
          <p:nvPr/>
        </p:nvGrpSpPr>
        <p:grpSpPr>
          <a:xfrm>
            <a:off x="7852348" y="2727263"/>
            <a:ext cx="2537387" cy="2046757"/>
            <a:chOff x="7852348" y="2727263"/>
            <a:chExt cx="2537387" cy="2046757"/>
          </a:xfrm>
        </p:grpSpPr>
        <p:sp>
          <p:nvSpPr>
            <p:cNvPr id="638" name="Google Shape;638;p40"/>
            <p:cNvSpPr/>
            <p:nvPr/>
          </p:nvSpPr>
          <p:spPr>
            <a:xfrm>
              <a:off x="7852348" y="2727263"/>
              <a:ext cx="2537387" cy="2046757"/>
            </a:xfrm>
            <a:prstGeom prst="roundRect">
              <a:avLst>
                <a:gd name="adj" fmla="val 12073"/>
              </a:avLst>
            </a:prstGeom>
            <a:solidFill>
              <a:schemeClr val="lt1"/>
            </a:solidFill>
            <a:ln>
              <a:noFill/>
            </a:ln>
            <a:effectLst>
              <a:outerShdw blurRad="101600" algn="ctr" rotWithShape="0">
                <a:srgbClr val="363A40">
                  <a:alpha val="25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40"/>
            <p:cNvSpPr txBox="1"/>
            <p:nvPr/>
          </p:nvSpPr>
          <p:spPr>
            <a:xfrm>
              <a:off x="8107107" y="3806168"/>
              <a:ext cx="2018412" cy="5190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8262C"/>
                </a:buClr>
                <a:buSzPts val="1000"/>
                <a:buFont typeface="Raleway SemiBold"/>
                <a:buNone/>
              </a:pPr>
              <a:r>
                <a:rPr lang="en-GB" sz="10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  <a:t>Text goes here</a:t>
              </a:r>
              <a:br>
                <a:rPr lang="en-GB" sz="10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</a:br>
              <a:r>
                <a:rPr lang="en-GB" sz="10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  <a:t>Text goes here</a:t>
              </a:r>
              <a:br>
                <a:rPr lang="en-GB" sz="10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</a:br>
              <a:r>
                <a:rPr lang="en-GB" sz="10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  <a:t>Text goes here</a:t>
              </a:r>
              <a:endParaRPr dirty="0">
                <a:solidFill>
                  <a:srgbClr val="0E1A2D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527450F-F757-5E56-E3F0-3D3D8B926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20028" y="3133743"/>
              <a:ext cx="592569" cy="46088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1B0691-CA26-D790-1849-713E0677F012}"/>
              </a:ext>
            </a:extLst>
          </p:cNvPr>
          <p:cNvGrpSpPr/>
          <p:nvPr/>
        </p:nvGrpSpPr>
        <p:grpSpPr>
          <a:xfrm>
            <a:off x="2514413" y="2205629"/>
            <a:ext cx="2097014" cy="1459006"/>
            <a:chOff x="2514413" y="2205629"/>
            <a:chExt cx="2097014" cy="1459006"/>
          </a:xfrm>
        </p:grpSpPr>
        <p:sp>
          <p:nvSpPr>
            <p:cNvPr id="654" name="Google Shape;654;p41"/>
            <p:cNvSpPr/>
            <p:nvPr/>
          </p:nvSpPr>
          <p:spPr>
            <a:xfrm>
              <a:off x="2514413" y="2205629"/>
              <a:ext cx="2097014" cy="1459006"/>
            </a:xfrm>
            <a:prstGeom prst="roundRect">
              <a:avLst>
                <a:gd name="adj" fmla="val 12073"/>
              </a:avLst>
            </a:prstGeom>
            <a:solidFill>
              <a:schemeClr val="lt1"/>
            </a:solidFill>
            <a:ln>
              <a:noFill/>
            </a:ln>
            <a:effectLst>
              <a:outerShdw blurRad="101600" algn="ctr" rotWithShape="0">
                <a:srgbClr val="363A40">
                  <a:alpha val="25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4BB43C7-65B9-7B30-319E-4542051D4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5142" y="2471510"/>
              <a:ext cx="435556" cy="398600"/>
            </a:xfrm>
            <a:prstGeom prst="rect">
              <a:avLst/>
            </a:prstGeom>
          </p:spPr>
        </p:pic>
        <p:sp>
          <p:nvSpPr>
            <p:cNvPr id="659" name="Google Shape;659;p41"/>
            <p:cNvSpPr txBox="1"/>
            <p:nvPr/>
          </p:nvSpPr>
          <p:spPr>
            <a:xfrm>
              <a:off x="2614122" y="3061413"/>
              <a:ext cx="1895533" cy="4290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666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8262C"/>
                </a:buClr>
                <a:buSzPts val="900"/>
                <a:buFont typeface="Raleway SemiBold"/>
                <a:buNone/>
              </a:pPr>
              <a:r>
                <a:rPr lang="en-GB" sz="9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  <a:t>Text goes here</a:t>
              </a:r>
              <a:endParaRPr dirty="0">
                <a:solidFill>
                  <a:srgbClr val="0E1A2D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FC80D5-641A-2381-A740-7920E4079ABE}"/>
              </a:ext>
            </a:extLst>
          </p:cNvPr>
          <p:cNvGrpSpPr/>
          <p:nvPr/>
        </p:nvGrpSpPr>
        <p:grpSpPr>
          <a:xfrm>
            <a:off x="7554031" y="2205628"/>
            <a:ext cx="2097014" cy="1459004"/>
            <a:chOff x="7554031" y="2205628"/>
            <a:chExt cx="2097014" cy="1459004"/>
          </a:xfrm>
        </p:grpSpPr>
        <p:sp>
          <p:nvSpPr>
            <p:cNvPr id="656" name="Google Shape;656;p41"/>
            <p:cNvSpPr/>
            <p:nvPr/>
          </p:nvSpPr>
          <p:spPr>
            <a:xfrm>
              <a:off x="7554031" y="2205628"/>
              <a:ext cx="2097014" cy="1459004"/>
            </a:xfrm>
            <a:prstGeom prst="roundRect">
              <a:avLst>
                <a:gd name="adj" fmla="val 12073"/>
              </a:avLst>
            </a:prstGeom>
            <a:solidFill>
              <a:schemeClr val="lt1"/>
            </a:solidFill>
            <a:ln>
              <a:noFill/>
            </a:ln>
            <a:effectLst>
              <a:outerShdw blurRad="101600" algn="ctr" rotWithShape="0">
                <a:srgbClr val="363A40">
                  <a:alpha val="25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142EFD3-A1B1-2279-7223-083CA5330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03683" y="2494950"/>
              <a:ext cx="397710" cy="397710"/>
            </a:xfrm>
            <a:prstGeom prst="rect">
              <a:avLst/>
            </a:prstGeom>
          </p:spPr>
        </p:pic>
        <p:sp>
          <p:nvSpPr>
            <p:cNvPr id="663" name="Google Shape;663;p41"/>
            <p:cNvSpPr txBox="1"/>
            <p:nvPr/>
          </p:nvSpPr>
          <p:spPr>
            <a:xfrm>
              <a:off x="7764576" y="3079846"/>
              <a:ext cx="1668109" cy="4290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666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8262C"/>
                </a:buClr>
                <a:buSzPts val="900"/>
                <a:buFont typeface="Raleway SemiBold"/>
                <a:buNone/>
              </a:pPr>
              <a:r>
                <a:rPr lang="en-GB" sz="9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  <a:t>Text goes here</a:t>
              </a:r>
              <a:endParaRPr dirty="0">
                <a:solidFill>
                  <a:srgbClr val="0E1A2D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E4BC90-175A-0565-61FE-634A4DF31918}"/>
              </a:ext>
            </a:extLst>
          </p:cNvPr>
          <p:cNvGrpSpPr/>
          <p:nvPr/>
        </p:nvGrpSpPr>
        <p:grpSpPr>
          <a:xfrm>
            <a:off x="3761334" y="3969450"/>
            <a:ext cx="2097014" cy="1459002"/>
            <a:chOff x="3761334" y="3969450"/>
            <a:chExt cx="2097014" cy="1459002"/>
          </a:xfrm>
        </p:grpSpPr>
        <p:sp>
          <p:nvSpPr>
            <p:cNvPr id="657" name="Google Shape;657;p41"/>
            <p:cNvSpPr/>
            <p:nvPr/>
          </p:nvSpPr>
          <p:spPr>
            <a:xfrm>
              <a:off x="3761334" y="3969450"/>
              <a:ext cx="2097014" cy="1459002"/>
            </a:xfrm>
            <a:prstGeom prst="roundRect">
              <a:avLst>
                <a:gd name="adj" fmla="val 12073"/>
              </a:avLst>
            </a:prstGeom>
            <a:solidFill>
              <a:schemeClr val="lt1"/>
            </a:solidFill>
            <a:ln>
              <a:noFill/>
            </a:ln>
            <a:effectLst>
              <a:outerShdw blurRad="101600" algn="ctr" rotWithShape="0">
                <a:srgbClr val="363A40">
                  <a:alpha val="25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5418231-39A4-3871-C8E7-3C424B68D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8512" y="4249843"/>
              <a:ext cx="402658" cy="421263"/>
            </a:xfrm>
            <a:prstGeom prst="rect">
              <a:avLst/>
            </a:prstGeom>
          </p:spPr>
        </p:pic>
        <p:sp>
          <p:nvSpPr>
            <p:cNvPr id="665" name="Google Shape;665;p41"/>
            <p:cNvSpPr txBox="1"/>
            <p:nvPr/>
          </p:nvSpPr>
          <p:spPr>
            <a:xfrm>
              <a:off x="3831770" y="4826193"/>
              <a:ext cx="1946564" cy="4290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666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8262C"/>
                </a:buClr>
                <a:buSzPts val="900"/>
                <a:buFont typeface="Raleway SemiBold"/>
                <a:buNone/>
              </a:pPr>
              <a:r>
                <a:rPr lang="en-GB" sz="9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  <a:t>Text goes here</a:t>
              </a:r>
              <a:endParaRPr dirty="0">
                <a:solidFill>
                  <a:srgbClr val="0E1A2D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4F3B01-2EA8-1D54-74D2-D2CBB7B6A2E5}"/>
              </a:ext>
            </a:extLst>
          </p:cNvPr>
          <p:cNvGrpSpPr/>
          <p:nvPr/>
        </p:nvGrpSpPr>
        <p:grpSpPr>
          <a:xfrm>
            <a:off x="6238573" y="3969450"/>
            <a:ext cx="2097014" cy="1459002"/>
            <a:chOff x="6238573" y="3969450"/>
            <a:chExt cx="2097014" cy="1459002"/>
          </a:xfrm>
        </p:grpSpPr>
        <p:sp>
          <p:nvSpPr>
            <p:cNvPr id="658" name="Google Shape;658;p41"/>
            <p:cNvSpPr/>
            <p:nvPr/>
          </p:nvSpPr>
          <p:spPr>
            <a:xfrm>
              <a:off x="6238573" y="3969450"/>
              <a:ext cx="2097014" cy="1459002"/>
            </a:xfrm>
            <a:prstGeom prst="roundRect">
              <a:avLst>
                <a:gd name="adj" fmla="val 12073"/>
              </a:avLst>
            </a:prstGeom>
            <a:solidFill>
              <a:schemeClr val="lt1"/>
            </a:solidFill>
            <a:ln>
              <a:noFill/>
            </a:ln>
            <a:effectLst>
              <a:outerShdw blurRad="101600" algn="ctr" rotWithShape="0">
                <a:srgbClr val="363A40">
                  <a:alpha val="25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A3C28FA-2F15-19D6-8326-8F3DF3145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24421" y="4250369"/>
              <a:ext cx="325319" cy="436503"/>
            </a:xfrm>
            <a:prstGeom prst="rect">
              <a:avLst/>
            </a:prstGeom>
          </p:spPr>
        </p:pic>
        <p:sp>
          <p:nvSpPr>
            <p:cNvPr id="667" name="Google Shape;667;p41"/>
            <p:cNvSpPr txBox="1"/>
            <p:nvPr/>
          </p:nvSpPr>
          <p:spPr>
            <a:xfrm>
              <a:off x="6323320" y="4826193"/>
              <a:ext cx="1921122" cy="4290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666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8262C"/>
                </a:buClr>
                <a:buSzPts val="900"/>
                <a:buFont typeface="Raleway SemiBold"/>
                <a:buNone/>
              </a:pPr>
              <a:r>
                <a:rPr lang="en-GB" sz="9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  <a:t>Text goes here</a:t>
              </a:r>
              <a:endParaRPr dirty="0">
                <a:solidFill>
                  <a:srgbClr val="0E1A2D"/>
                </a:solidFill>
              </a:endParaRPr>
            </a:p>
          </p:txBody>
        </p:sp>
      </p:grpSp>
      <p:sp>
        <p:nvSpPr>
          <p:cNvPr id="4" name="Google Shape;488;p29">
            <a:extLst>
              <a:ext uri="{FF2B5EF4-FFF2-40B4-BE49-F238E27FC236}">
                <a16:creationId xmlns:a16="http://schemas.microsoft.com/office/drawing/2014/main" id="{38D9388C-F574-2FAA-0289-0E1A205D1D92}"/>
              </a:ext>
            </a:extLst>
          </p:cNvPr>
          <p:cNvSpPr txBox="1"/>
          <p:nvPr/>
        </p:nvSpPr>
        <p:spPr>
          <a:xfrm>
            <a:off x="2485100" y="670670"/>
            <a:ext cx="7221800" cy="1007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262C"/>
              </a:buClr>
              <a:buSzPts val="2800"/>
              <a:buFont typeface="Arial"/>
              <a:buNone/>
            </a:pPr>
            <a:r>
              <a:rPr lang="en-GB" sz="28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Short title goes here</a:t>
            </a:r>
            <a:endParaRPr dirty="0">
              <a:solidFill>
                <a:srgbClr val="0E1A2D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810E68-1979-5656-5200-C13357BCDBDB}"/>
              </a:ext>
            </a:extLst>
          </p:cNvPr>
          <p:cNvCxnSpPr>
            <a:cxnSpLocks/>
          </p:cNvCxnSpPr>
          <p:nvPr/>
        </p:nvCxnSpPr>
        <p:spPr>
          <a:xfrm>
            <a:off x="5625554" y="1678255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4652735-4EB5-CC37-A63B-B75F7C6C20E8}"/>
              </a:ext>
            </a:extLst>
          </p:cNvPr>
          <p:cNvGrpSpPr/>
          <p:nvPr/>
        </p:nvGrpSpPr>
        <p:grpSpPr>
          <a:xfrm>
            <a:off x="5034222" y="2205629"/>
            <a:ext cx="2097014" cy="1459006"/>
            <a:chOff x="5034222" y="2205629"/>
            <a:chExt cx="2097014" cy="1459006"/>
          </a:xfrm>
        </p:grpSpPr>
        <p:sp>
          <p:nvSpPr>
            <p:cNvPr id="655" name="Google Shape;655;p41"/>
            <p:cNvSpPr/>
            <p:nvPr/>
          </p:nvSpPr>
          <p:spPr>
            <a:xfrm>
              <a:off x="5034222" y="2205629"/>
              <a:ext cx="2097014" cy="1459006"/>
            </a:xfrm>
            <a:prstGeom prst="roundRect">
              <a:avLst>
                <a:gd name="adj" fmla="val 12073"/>
              </a:avLst>
            </a:prstGeom>
            <a:solidFill>
              <a:schemeClr val="lt1"/>
            </a:solidFill>
            <a:ln>
              <a:noFill/>
            </a:ln>
            <a:effectLst>
              <a:outerShdw blurRad="101600" algn="ctr" rotWithShape="0">
                <a:srgbClr val="363A40">
                  <a:alpha val="25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41"/>
            <p:cNvSpPr txBox="1"/>
            <p:nvPr/>
          </p:nvSpPr>
          <p:spPr>
            <a:xfrm>
              <a:off x="5182421" y="3061414"/>
              <a:ext cx="1821051" cy="4290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666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8262C"/>
                </a:buClr>
                <a:buSzPts val="900"/>
                <a:buFont typeface="Raleway SemiBold"/>
                <a:buNone/>
              </a:pPr>
              <a:r>
                <a:rPr lang="en-GB" sz="900" dirty="0">
                  <a:solidFill>
                    <a:srgbClr val="0E1A2D"/>
                  </a:solidFill>
                  <a:latin typeface="Nunito Sans SemiBold" pitchFamily="2" charset="0"/>
                  <a:ea typeface="Raleway SemiBold"/>
                  <a:cs typeface="Raleway SemiBold"/>
                  <a:sym typeface="Raleway SemiBold"/>
                </a:rPr>
                <a:t>Text goes here</a:t>
              </a:r>
              <a:endParaRPr dirty="0">
                <a:solidFill>
                  <a:srgbClr val="0E1A2D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786E7D3-DA18-77A8-50B8-CE20B277B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95652" y="2495998"/>
              <a:ext cx="374155" cy="37415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9110597-E8BF-3AE4-C079-D839EB0EB6F2}"/>
              </a:ext>
            </a:extLst>
          </p:cNvPr>
          <p:cNvGrpSpPr/>
          <p:nvPr/>
        </p:nvGrpSpPr>
        <p:grpSpPr>
          <a:xfrm>
            <a:off x="4781309" y="-905540"/>
            <a:ext cx="7975190" cy="8669079"/>
            <a:chOff x="4247909" y="-905540"/>
            <a:chExt cx="7975190" cy="866907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97AE93E-ADD9-9082-087A-8FF836FEF763}"/>
                </a:ext>
              </a:extLst>
            </p:cNvPr>
            <p:cNvGrpSpPr/>
            <p:nvPr/>
          </p:nvGrpSpPr>
          <p:grpSpPr>
            <a:xfrm rot="10800000">
              <a:off x="4247909" y="-905540"/>
              <a:ext cx="5521842" cy="8669079"/>
              <a:chOff x="0" y="-905540"/>
              <a:chExt cx="5374878" cy="8669079"/>
            </a:xfrm>
            <a:solidFill>
              <a:srgbClr val="F9F9FA"/>
            </a:solidFill>
          </p:grpSpPr>
          <p:sp>
            <p:nvSpPr>
              <p:cNvPr id="12" name="Flowchart: Delay 11">
                <a:extLst>
                  <a:ext uri="{FF2B5EF4-FFF2-40B4-BE49-F238E27FC236}">
                    <a16:creationId xmlns:a16="http://schemas.microsoft.com/office/drawing/2014/main" id="{B0C2D216-8429-2606-B77B-3D7754AEFCC6}"/>
                  </a:ext>
                </a:extLst>
              </p:cNvPr>
              <p:cNvSpPr/>
              <p:nvPr/>
            </p:nvSpPr>
            <p:spPr>
              <a:xfrm rot="10800000" flipH="1">
                <a:off x="916755" y="-905540"/>
                <a:ext cx="4458123" cy="8669079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60B1456-D8E8-276C-517D-F71F51F96DB7}"/>
                  </a:ext>
                </a:extLst>
              </p:cNvPr>
              <p:cNvSpPr/>
              <p:nvPr/>
            </p:nvSpPr>
            <p:spPr>
              <a:xfrm>
                <a:off x="0" y="8"/>
                <a:ext cx="940891" cy="685798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" name="Background">
              <a:extLst>
                <a:ext uri="{FF2B5EF4-FFF2-40B4-BE49-F238E27FC236}">
                  <a16:creationId xmlns:a16="http://schemas.microsoft.com/office/drawing/2014/main" id="{1001D73E-87C8-0E41-47A8-5A1BBDBBF203}"/>
                </a:ext>
              </a:extLst>
            </p:cNvPr>
            <p:cNvSpPr/>
            <p:nvPr/>
          </p:nvSpPr>
          <p:spPr>
            <a:xfrm>
              <a:off x="6559784" y="-905540"/>
              <a:ext cx="5663315" cy="8669079"/>
            </a:xfrm>
            <a:prstGeom prst="rect">
              <a:avLst/>
            </a:prstGeom>
            <a:solidFill>
              <a:srgbClr val="F9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Nunito Sans" pitchFamily="2" charset="0"/>
              </a:endParaRPr>
            </a:p>
          </p:txBody>
        </p:sp>
      </p:grpSp>
      <p:sp>
        <p:nvSpPr>
          <p:cNvPr id="2" name="Title 4">
            <a:extLst>
              <a:ext uri="{FF2B5EF4-FFF2-40B4-BE49-F238E27FC236}">
                <a16:creationId xmlns:a16="http://schemas.microsoft.com/office/drawing/2014/main" id="{1DF4565D-5819-48EE-A7DE-3BEF0105BAB0}"/>
              </a:ext>
            </a:extLst>
          </p:cNvPr>
          <p:cNvSpPr txBox="1">
            <a:spLocks/>
          </p:cNvSpPr>
          <p:nvPr/>
        </p:nvSpPr>
        <p:spPr>
          <a:xfrm>
            <a:off x="-748621" y="2980765"/>
            <a:ext cx="6209367" cy="9981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3600" dirty="0">
                <a:solidFill>
                  <a:srgbClr val="0E1A2D"/>
                </a:solidFill>
                <a:latin typeface="Nunito ExtraBold" pitchFamily="2" charset="0"/>
              </a:rPr>
              <a:t>Title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35824B6-9502-4A55-BEE8-5B4DF6FF1F8A}"/>
              </a:ext>
            </a:extLst>
          </p:cNvPr>
          <p:cNvGrpSpPr/>
          <p:nvPr/>
        </p:nvGrpSpPr>
        <p:grpSpPr>
          <a:xfrm>
            <a:off x="5997651" y="3813734"/>
            <a:ext cx="4982334" cy="1748773"/>
            <a:chOff x="6426276" y="3756584"/>
            <a:chExt cx="4982334" cy="174877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B574100-C503-4DCC-A882-EF9C6C9980DA}"/>
                </a:ext>
              </a:extLst>
            </p:cNvPr>
            <p:cNvGrpSpPr/>
            <p:nvPr/>
          </p:nvGrpSpPr>
          <p:grpSpPr>
            <a:xfrm>
              <a:off x="6426276" y="3756584"/>
              <a:ext cx="1748773" cy="1748773"/>
              <a:chOff x="7371673" y="2640707"/>
              <a:chExt cx="1748773" cy="1748773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308B83C-5F4C-4E3D-AE42-80B452061FE2}"/>
                  </a:ext>
                </a:extLst>
              </p:cNvPr>
              <p:cNvSpPr/>
              <p:nvPr/>
            </p:nvSpPr>
            <p:spPr>
              <a:xfrm>
                <a:off x="7371673" y="2640707"/>
                <a:ext cx="1748773" cy="174877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01600" algn="ctr" rotWithShape="0">
                  <a:srgbClr val="363A40">
                    <a:alpha val="2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Nunito Sans" pitchFamily="2" charset="0"/>
                </a:endParaRPr>
              </a:p>
            </p:txBody>
          </p:sp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07A032A0-918F-4461-9564-E9931049CD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7838217" y="3128979"/>
                <a:ext cx="815684" cy="786023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6A832BA-8859-4637-AB8D-334B6BFC572D}"/>
                </a:ext>
              </a:extLst>
            </p:cNvPr>
            <p:cNvSpPr txBox="1"/>
            <p:nvPr/>
          </p:nvSpPr>
          <p:spPr>
            <a:xfrm>
              <a:off x="8622748" y="4432146"/>
              <a:ext cx="2785862" cy="77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700"/>
                </a:lnSpc>
              </a:pPr>
              <a:r>
                <a:rPr lang="en-GB" sz="2800" baseline="30000" dirty="0">
                  <a:solidFill>
                    <a:srgbClr val="0E1A2D"/>
                  </a:solidFill>
                  <a:latin typeface="Nunito Sans" pitchFamily="2" charset="0"/>
                </a:rPr>
                <a:t>Confirm time scales for your process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52CB801-A313-479B-84C7-A838D9915A91}"/>
              </a:ext>
            </a:extLst>
          </p:cNvPr>
          <p:cNvGrpSpPr/>
          <p:nvPr/>
        </p:nvGrpSpPr>
        <p:grpSpPr>
          <a:xfrm>
            <a:off x="6028648" y="1435349"/>
            <a:ext cx="5244189" cy="1748773"/>
            <a:chOff x="6457273" y="1385343"/>
            <a:chExt cx="5244189" cy="17487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819389D-CA32-4F29-8B08-95FAB8143569}"/>
                </a:ext>
              </a:extLst>
            </p:cNvPr>
            <p:cNvGrpSpPr/>
            <p:nvPr/>
          </p:nvGrpSpPr>
          <p:grpSpPr>
            <a:xfrm>
              <a:off x="6457273" y="1385343"/>
              <a:ext cx="1748773" cy="1748773"/>
              <a:chOff x="3140636" y="2640707"/>
              <a:chExt cx="1748773" cy="1748773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A380491B-1F08-4EBE-A0B7-8EE7230AEC30}"/>
                  </a:ext>
                </a:extLst>
              </p:cNvPr>
              <p:cNvSpPr/>
              <p:nvPr/>
            </p:nvSpPr>
            <p:spPr>
              <a:xfrm>
                <a:off x="3140636" y="2640707"/>
                <a:ext cx="1748773" cy="174877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01600" algn="ctr" rotWithShape="0">
                  <a:srgbClr val="363A40">
                    <a:alpha val="2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Nunito Sans" pitchFamily="2" charset="0"/>
                </a:endParaRPr>
              </a:p>
            </p:txBody>
          </p:sp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48DA1CE8-90C7-4579-B565-6F51A5EA42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3675828" y="3124608"/>
                <a:ext cx="722634" cy="761346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0EE78A0-3ED1-448B-A17F-C51E57A86F65}"/>
                </a:ext>
              </a:extLst>
            </p:cNvPr>
            <p:cNvSpPr txBox="1"/>
            <p:nvPr/>
          </p:nvSpPr>
          <p:spPr>
            <a:xfrm>
              <a:off x="8622747" y="2002536"/>
              <a:ext cx="3078715" cy="77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700"/>
                </a:lnSpc>
              </a:pPr>
              <a:r>
                <a:rPr lang="en-GB" sz="2800" baseline="30000" dirty="0">
                  <a:solidFill>
                    <a:srgbClr val="0E1A2D"/>
                  </a:solidFill>
                  <a:latin typeface="Nunito Sans" pitchFamily="2" charset="0"/>
                </a:rPr>
                <a:t>Confirm your requirements and feedback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8E640A5-CFB1-F109-E917-6C3D92BB5B5A}"/>
              </a:ext>
            </a:extLst>
          </p:cNvPr>
          <p:cNvCxnSpPr>
            <a:cxnSpLocks/>
          </p:cNvCxnSpPr>
          <p:nvPr/>
        </p:nvCxnSpPr>
        <p:spPr>
          <a:xfrm>
            <a:off x="1885617" y="3796306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31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2A91AB2-E60F-373D-5915-7EE7628987DD}"/>
              </a:ext>
            </a:extLst>
          </p:cNvPr>
          <p:cNvGrpSpPr/>
          <p:nvPr/>
        </p:nvGrpSpPr>
        <p:grpSpPr>
          <a:xfrm>
            <a:off x="4781309" y="-905540"/>
            <a:ext cx="7975190" cy="8669079"/>
            <a:chOff x="4247909" y="-905540"/>
            <a:chExt cx="7975190" cy="866907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3B2665F-FBF6-367E-5963-0335D3B091B2}"/>
                </a:ext>
              </a:extLst>
            </p:cNvPr>
            <p:cNvGrpSpPr/>
            <p:nvPr/>
          </p:nvGrpSpPr>
          <p:grpSpPr>
            <a:xfrm rot="10800000">
              <a:off x="4247909" y="-905540"/>
              <a:ext cx="5521842" cy="8669079"/>
              <a:chOff x="0" y="-905540"/>
              <a:chExt cx="5374878" cy="8669079"/>
            </a:xfrm>
            <a:solidFill>
              <a:srgbClr val="F9F9FA"/>
            </a:solidFill>
          </p:grpSpPr>
          <p:sp>
            <p:nvSpPr>
              <p:cNvPr id="12" name="Flowchart: Delay 11">
                <a:extLst>
                  <a:ext uri="{FF2B5EF4-FFF2-40B4-BE49-F238E27FC236}">
                    <a16:creationId xmlns:a16="http://schemas.microsoft.com/office/drawing/2014/main" id="{41CCF4B3-4645-B97C-69F8-18F3A6F71D87}"/>
                  </a:ext>
                </a:extLst>
              </p:cNvPr>
              <p:cNvSpPr/>
              <p:nvPr/>
            </p:nvSpPr>
            <p:spPr>
              <a:xfrm rot="10800000" flipH="1">
                <a:off x="916755" y="-905540"/>
                <a:ext cx="4458123" cy="8669079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BD6276C-DCB2-94A1-1319-597F02B47920}"/>
                  </a:ext>
                </a:extLst>
              </p:cNvPr>
              <p:cNvSpPr/>
              <p:nvPr/>
            </p:nvSpPr>
            <p:spPr>
              <a:xfrm>
                <a:off x="0" y="8"/>
                <a:ext cx="940891" cy="685798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" name="Background">
              <a:extLst>
                <a:ext uri="{FF2B5EF4-FFF2-40B4-BE49-F238E27FC236}">
                  <a16:creationId xmlns:a16="http://schemas.microsoft.com/office/drawing/2014/main" id="{738E237F-9376-6738-85B5-0E712ADA8E97}"/>
                </a:ext>
              </a:extLst>
            </p:cNvPr>
            <p:cNvSpPr/>
            <p:nvPr/>
          </p:nvSpPr>
          <p:spPr>
            <a:xfrm>
              <a:off x="6559784" y="-905540"/>
              <a:ext cx="5663315" cy="8669079"/>
            </a:xfrm>
            <a:prstGeom prst="rect">
              <a:avLst/>
            </a:prstGeom>
            <a:solidFill>
              <a:srgbClr val="F9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Nunito Sans" pitchFamily="2" charset="0"/>
              </a:endParaRPr>
            </a:p>
          </p:txBody>
        </p:sp>
      </p:grpSp>
      <p:sp>
        <p:nvSpPr>
          <p:cNvPr id="2" name="Title 4">
            <a:extLst>
              <a:ext uri="{FF2B5EF4-FFF2-40B4-BE49-F238E27FC236}">
                <a16:creationId xmlns:a16="http://schemas.microsoft.com/office/drawing/2014/main" id="{1DF4565D-5819-48EE-A7DE-3BEF0105BAB0}"/>
              </a:ext>
            </a:extLst>
          </p:cNvPr>
          <p:cNvSpPr txBox="1">
            <a:spLocks/>
          </p:cNvSpPr>
          <p:nvPr/>
        </p:nvSpPr>
        <p:spPr>
          <a:xfrm>
            <a:off x="729895" y="2775010"/>
            <a:ext cx="3792147" cy="9981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800" dirty="0">
                <a:solidFill>
                  <a:srgbClr val="0E1A2D"/>
                </a:solidFill>
                <a:latin typeface="Nunito ExtraBold" pitchFamily="2" charset="0"/>
              </a:rPr>
              <a:t>Title goes here and here and here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35824B6-9502-4A55-BEE8-5B4DF6FF1F8A}"/>
              </a:ext>
            </a:extLst>
          </p:cNvPr>
          <p:cNvGrpSpPr/>
          <p:nvPr/>
        </p:nvGrpSpPr>
        <p:grpSpPr>
          <a:xfrm>
            <a:off x="5997651" y="3813734"/>
            <a:ext cx="4982334" cy="1748773"/>
            <a:chOff x="6426276" y="3756584"/>
            <a:chExt cx="4982334" cy="174877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B574100-C503-4DCC-A882-EF9C6C9980DA}"/>
                </a:ext>
              </a:extLst>
            </p:cNvPr>
            <p:cNvGrpSpPr/>
            <p:nvPr/>
          </p:nvGrpSpPr>
          <p:grpSpPr>
            <a:xfrm>
              <a:off x="6426276" y="3756584"/>
              <a:ext cx="1748773" cy="1748773"/>
              <a:chOff x="7371673" y="2640707"/>
              <a:chExt cx="1748773" cy="1748773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308B83C-5F4C-4E3D-AE42-80B452061FE2}"/>
                  </a:ext>
                </a:extLst>
              </p:cNvPr>
              <p:cNvSpPr/>
              <p:nvPr/>
            </p:nvSpPr>
            <p:spPr>
              <a:xfrm>
                <a:off x="7371673" y="2640707"/>
                <a:ext cx="1748773" cy="174877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01600" algn="ctr" rotWithShape="0">
                  <a:srgbClr val="363A40">
                    <a:alpha val="2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Nunito Sans" pitchFamily="2" charset="0"/>
                </a:endParaRPr>
              </a:p>
            </p:txBody>
          </p:sp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07A032A0-918F-4461-9564-E9931049CD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7837452" y="3128979"/>
                <a:ext cx="817213" cy="786023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6A832BA-8859-4637-AB8D-334B6BFC572D}"/>
                </a:ext>
              </a:extLst>
            </p:cNvPr>
            <p:cNvSpPr txBox="1"/>
            <p:nvPr/>
          </p:nvSpPr>
          <p:spPr>
            <a:xfrm>
              <a:off x="8622748" y="4432146"/>
              <a:ext cx="2785862" cy="77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700"/>
                </a:lnSpc>
              </a:pPr>
              <a:r>
                <a:rPr lang="en-GB" sz="2800" baseline="30000" dirty="0">
                  <a:solidFill>
                    <a:srgbClr val="0E1A2D"/>
                  </a:solidFill>
                  <a:latin typeface="Nunito Sans" pitchFamily="2" charset="0"/>
                </a:rPr>
                <a:t>Confirm time scales for your process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52CB801-A313-479B-84C7-A838D9915A91}"/>
              </a:ext>
            </a:extLst>
          </p:cNvPr>
          <p:cNvGrpSpPr/>
          <p:nvPr/>
        </p:nvGrpSpPr>
        <p:grpSpPr>
          <a:xfrm>
            <a:off x="6028648" y="1435349"/>
            <a:ext cx="5244189" cy="1748773"/>
            <a:chOff x="6457273" y="1385343"/>
            <a:chExt cx="5244189" cy="17487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819389D-CA32-4F29-8B08-95FAB8143569}"/>
                </a:ext>
              </a:extLst>
            </p:cNvPr>
            <p:cNvGrpSpPr/>
            <p:nvPr/>
          </p:nvGrpSpPr>
          <p:grpSpPr>
            <a:xfrm>
              <a:off x="6457273" y="1385343"/>
              <a:ext cx="1748773" cy="1748773"/>
              <a:chOff x="3140636" y="2640707"/>
              <a:chExt cx="1748773" cy="1748773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A380491B-1F08-4EBE-A0B7-8EE7230AEC30}"/>
                  </a:ext>
                </a:extLst>
              </p:cNvPr>
              <p:cNvSpPr/>
              <p:nvPr/>
            </p:nvSpPr>
            <p:spPr>
              <a:xfrm>
                <a:off x="3140636" y="2640707"/>
                <a:ext cx="1748773" cy="174877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01600" algn="ctr" rotWithShape="0">
                  <a:srgbClr val="363A40">
                    <a:alpha val="2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Nunito Sans" pitchFamily="2" charset="0"/>
                </a:endParaRPr>
              </a:p>
            </p:txBody>
          </p:sp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48DA1CE8-90C7-4579-B565-6F51A5EA42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3675828" y="3124608"/>
                <a:ext cx="722634" cy="761346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0EE78A0-3ED1-448B-A17F-C51E57A86F65}"/>
                </a:ext>
              </a:extLst>
            </p:cNvPr>
            <p:cNvSpPr txBox="1"/>
            <p:nvPr/>
          </p:nvSpPr>
          <p:spPr>
            <a:xfrm>
              <a:off x="8622747" y="2002536"/>
              <a:ext cx="3078715" cy="77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700"/>
                </a:lnSpc>
              </a:pPr>
              <a:r>
                <a:rPr lang="en-GB" sz="2800" baseline="30000" dirty="0">
                  <a:solidFill>
                    <a:srgbClr val="0E1A2D"/>
                  </a:solidFill>
                  <a:latin typeface="Nunito Sans" pitchFamily="2" charset="0"/>
                </a:rPr>
                <a:t>Confirm your requirements and feedback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8E640A5-CFB1-F109-E917-6C3D92BB5B5A}"/>
              </a:ext>
            </a:extLst>
          </p:cNvPr>
          <p:cNvCxnSpPr>
            <a:cxnSpLocks/>
          </p:cNvCxnSpPr>
          <p:nvPr/>
        </p:nvCxnSpPr>
        <p:spPr>
          <a:xfrm>
            <a:off x="869142" y="3966840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94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A6F4A8B-E36A-0C93-BAB4-24B5CCC4E0CF}"/>
              </a:ext>
            </a:extLst>
          </p:cNvPr>
          <p:cNvGrpSpPr/>
          <p:nvPr/>
        </p:nvGrpSpPr>
        <p:grpSpPr>
          <a:xfrm>
            <a:off x="5131829" y="-905540"/>
            <a:ext cx="7975190" cy="8669079"/>
            <a:chOff x="4247909" y="-905540"/>
            <a:chExt cx="7975190" cy="866907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6D24789-28B2-71C9-BE6C-0728115D36E9}"/>
                </a:ext>
              </a:extLst>
            </p:cNvPr>
            <p:cNvGrpSpPr/>
            <p:nvPr/>
          </p:nvGrpSpPr>
          <p:grpSpPr>
            <a:xfrm rot="10800000">
              <a:off x="4247909" y="-905540"/>
              <a:ext cx="5521842" cy="8669079"/>
              <a:chOff x="0" y="-905540"/>
              <a:chExt cx="5374878" cy="8669079"/>
            </a:xfrm>
            <a:solidFill>
              <a:srgbClr val="F9F9FA"/>
            </a:solidFill>
          </p:grpSpPr>
          <p:sp>
            <p:nvSpPr>
              <p:cNvPr id="19" name="Flowchart: Delay 18">
                <a:extLst>
                  <a:ext uri="{FF2B5EF4-FFF2-40B4-BE49-F238E27FC236}">
                    <a16:creationId xmlns:a16="http://schemas.microsoft.com/office/drawing/2014/main" id="{E845B484-3418-2249-DD9A-1EAE1686040D}"/>
                  </a:ext>
                </a:extLst>
              </p:cNvPr>
              <p:cNvSpPr/>
              <p:nvPr/>
            </p:nvSpPr>
            <p:spPr>
              <a:xfrm rot="10800000" flipH="1">
                <a:off x="916755" y="-905540"/>
                <a:ext cx="4458123" cy="8669079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84D44B2-878E-DA2E-6B53-7B53D34FB302}"/>
                  </a:ext>
                </a:extLst>
              </p:cNvPr>
              <p:cNvSpPr/>
              <p:nvPr/>
            </p:nvSpPr>
            <p:spPr>
              <a:xfrm>
                <a:off x="0" y="8"/>
                <a:ext cx="940891" cy="685798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" name="Background">
              <a:extLst>
                <a:ext uri="{FF2B5EF4-FFF2-40B4-BE49-F238E27FC236}">
                  <a16:creationId xmlns:a16="http://schemas.microsoft.com/office/drawing/2014/main" id="{2FDBE092-881B-B991-9AA9-C5F14B190A21}"/>
                </a:ext>
              </a:extLst>
            </p:cNvPr>
            <p:cNvSpPr/>
            <p:nvPr/>
          </p:nvSpPr>
          <p:spPr>
            <a:xfrm>
              <a:off x="6559784" y="-905540"/>
              <a:ext cx="5663315" cy="8669079"/>
            </a:xfrm>
            <a:prstGeom prst="rect">
              <a:avLst/>
            </a:prstGeom>
            <a:solidFill>
              <a:srgbClr val="F9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Nunito Sans" pitchFamily="2" charset="0"/>
              </a:endParaRPr>
            </a:p>
          </p:txBody>
        </p:sp>
      </p:grpSp>
      <p:sp>
        <p:nvSpPr>
          <p:cNvPr id="3" name="Google Shape;722;p44">
            <a:extLst>
              <a:ext uri="{FF2B5EF4-FFF2-40B4-BE49-F238E27FC236}">
                <a16:creationId xmlns:a16="http://schemas.microsoft.com/office/drawing/2014/main" id="{B7D03880-CD02-5333-5660-8278DC4F3E6A}"/>
              </a:ext>
            </a:extLst>
          </p:cNvPr>
          <p:cNvSpPr/>
          <p:nvPr/>
        </p:nvSpPr>
        <p:spPr>
          <a:xfrm>
            <a:off x="6238377" y="1208491"/>
            <a:ext cx="1194436" cy="1194435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01600" algn="ctr" rotWithShape="0">
              <a:srgbClr val="363A40">
                <a:alpha val="2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723;p44">
            <a:extLst>
              <a:ext uri="{FF2B5EF4-FFF2-40B4-BE49-F238E27FC236}">
                <a16:creationId xmlns:a16="http://schemas.microsoft.com/office/drawing/2014/main" id="{2E4A242E-72D7-A4D7-3B5C-ACBA39FC1532}"/>
              </a:ext>
            </a:extLst>
          </p:cNvPr>
          <p:cNvSpPr txBox="1"/>
          <p:nvPr/>
        </p:nvSpPr>
        <p:spPr>
          <a:xfrm>
            <a:off x="7682863" y="1611996"/>
            <a:ext cx="4320370" cy="50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aseline="30000" dirty="0">
                <a:solidFill>
                  <a:srgbClr val="0E1A2D"/>
                </a:solidFill>
                <a:latin typeface="Nunito Sans" pitchFamily="2" charset="0"/>
                <a:ea typeface="Raleway Medium"/>
                <a:cs typeface="Raleway Medium"/>
                <a:sym typeface="Raleway Medium"/>
              </a:rPr>
              <a:t>Text goes here</a:t>
            </a:r>
            <a:endParaRPr dirty="0">
              <a:solidFill>
                <a:srgbClr val="0E1A2D"/>
              </a:solidFill>
            </a:endParaRPr>
          </a:p>
        </p:txBody>
      </p:sp>
      <p:sp>
        <p:nvSpPr>
          <p:cNvPr id="5" name="Google Shape;724;p44">
            <a:extLst>
              <a:ext uri="{FF2B5EF4-FFF2-40B4-BE49-F238E27FC236}">
                <a16:creationId xmlns:a16="http://schemas.microsoft.com/office/drawing/2014/main" id="{98456655-C2CE-F907-F087-F7556D6175C1}"/>
              </a:ext>
            </a:extLst>
          </p:cNvPr>
          <p:cNvSpPr/>
          <p:nvPr/>
        </p:nvSpPr>
        <p:spPr>
          <a:xfrm>
            <a:off x="6271830" y="2826276"/>
            <a:ext cx="1194436" cy="1194435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01600" algn="ctr" rotWithShape="0">
              <a:srgbClr val="363A40">
                <a:alpha val="2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725;p44">
            <a:extLst>
              <a:ext uri="{FF2B5EF4-FFF2-40B4-BE49-F238E27FC236}">
                <a16:creationId xmlns:a16="http://schemas.microsoft.com/office/drawing/2014/main" id="{67B8FD98-A900-9B7B-EF63-D8C59721193A}"/>
              </a:ext>
            </a:extLst>
          </p:cNvPr>
          <p:cNvSpPr txBox="1"/>
          <p:nvPr/>
        </p:nvSpPr>
        <p:spPr>
          <a:xfrm>
            <a:off x="7716316" y="3229781"/>
            <a:ext cx="4320370" cy="50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aseline="30000" dirty="0">
                <a:solidFill>
                  <a:srgbClr val="0E1A2D"/>
                </a:solidFill>
                <a:latin typeface="Nunito Sans" pitchFamily="2" charset="0"/>
                <a:ea typeface="Raleway Medium"/>
                <a:cs typeface="Raleway Medium"/>
                <a:sym typeface="Raleway Medium"/>
              </a:rPr>
              <a:t>Text goes here</a:t>
            </a:r>
            <a:endParaRPr dirty="0">
              <a:solidFill>
                <a:srgbClr val="0E1A2D"/>
              </a:solidFill>
            </a:endParaRPr>
          </a:p>
        </p:txBody>
      </p:sp>
      <p:sp>
        <p:nvSpPr>
          <p:cNvPr id="12" name="Google Shape;726;p44">
            <a:extLst>
              <a:ext uri="{FF2B5EF4-FFF2-40B4-BE49-F238E27FC236}">
                <a16:creationId xmlns:a16="http://schemas.microsoft.com/office/drawing/2014/main" id="{3E5852CB-E517-FBE6-E7CA-735C1B592322}"/>
              </a:ext>
            </a:extLst>
          </p:cNvPr>
          <p:cNvSpPr/>
          <p:nvPr/>
        </p:nvSpPr>
        <p:spPr>
          <a:xfrm>
            <a:off x="6271830" y="4455784"/>
            <a:ext cx="1194436" cy="1194435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01600" algn="ctr" rotWithShape="0">
              <a:srgbClr val="363A40">
                <a:alpha val="2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27;p44">
            <a:extLst>
              <a:ext uri="{FF2B5EF4-FFF2-40B4-BE49-F238E27FC236}">
                <a16:creationId xmlns:a16="http://schemas.microsoft.com/office/drawing/2014/main" id="{BEDC58D0-8156-BD18-BD1B-48EDA63C5677}"/>
              </a:ext>
            </a:extLst>
          </p:cNvPr>
          <p:cNvSpPr txBox="1"/>
          <p:nvPr/>
        </p:nvSpPr>
        <p:spPr>
          <a:xfrm>
            <a:off x="7716316" y="4859289"/>
            <a:ext cx="4320370" cy="50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aseline="30000" dirty="0">
                <a:solidFill>
                  <a:srgbClr val="0E1A2D"/>
                </a:solidFill>
                <a:latin typeface="Nunito Sans" pitchFamily="2" charset="0"/>
                <a:ea typeface="Raleway Medium"/>
                <a:cs typeface="Raleway Medium"/>
                <a:sym typeface="Raleway Medium"/>
              </a:rPr>
              <a:t>Text goes here</a:t>
            </a:r>
            <a:endParaRPr dirty="0">
              <a:solidFill>
                <a:srgbClr val="0E1A2D"/>
              </a:solidFill>
            </a:endParaRPr>
          </a:p>
        </p:txBody>
      </p:sp>
      <p:pic>
        <p:nvPicPr>
          <p:cNvPr id="14" name="Google Shape;728;p44">
            <a:extLst>
              <a:ext uri="{FF2B5EF4-FFF2-40B4-BE49-F238E27FC236}">
                <a16:creationId xmlns:a16="http://schemas.microsoft.com/office/drawing/2014/main" id="{583CA43A-6980-50E0-1247-0B68F619654A}"/>
              </a:ext>
            </a:extLst>
          </p:cNvPr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6556511" y="1541987"/>
            <a:ext cx="558167" cy="536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729;p44">
            <a:extLst>
              <a:ext uri="{FF2B5EF4-FFF2-40B4-BE49-F238E27FC236}">
                <a16:creationId xmlns:a16="http://schemas.microsoft.com/office/drawing/2014/main" id="{8EAF1124-1BAF-433E-5FDF-895543DB124D}"/>
              </a:ext>
            </a:extLst>
          </p:cNvPr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6589964" y="3159772"/>
            <a:ext cx="558167" cy="536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30;p44">
            <a:extLst>
              <a:ext uri="{FF2B5EF4-FFF2-40B4-BE49-F238E27FC236}">
                <a16:creationId xmlns:a16="http://schemas.microsoft.com/office/drawing/2014/main" id="{039618A4-7AA3-A251-5B56-0180B2A90348}"/>
              </a:ext>
            </a:extLst>
          </p:cNvPr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6589964" y="4789280"/>
            <a:ext cx="558167" cy="53686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EFD2CD52-00AA-121B-4F02-BA7804BF4E4C}"/>
              </a:ext>
            </a:extLst>
          </p:cNvPr>
          <p:cNvSpPr txBox="1">
            <a:spLocks/>
          </p:cNvSpPr>
          <p:nvPr/>
        </p:nvSpPr>
        <p:spPr>
          <a:xfrm>
            <a:off x="729895" y="2775010"/>
            <a:ext cx="3792147" cy="9981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800" dirty="0">
                <a:solidFill>
                  <a:srgbClr val="0E1A2D"/>
                </a:solidFill>
                <a:latin typeface="Nunito ExtraBold" pitchFamily="2" charset="0"/>
              </a:rPr>
              <a:t>Title goes here and here and here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D8E0176-41BB-9408-5469-50FEBB8ABBE4}"/>
              </a:ext>
            </a:extLst>
          </p:cNvPr>
          <p:cNvCxnSpPr>
            <a:cxnSpLocks/>
          </p:cNvCxnSpPr>
          <p:nvPr/>
        </p:nvCxnSpPr>
        <p:spPr>
          <a:xfrm>
            <a:off x="869142" y="3966840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44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1BFEBF-4CB6-3D47-8C22-E73F4DEF0AB7}"/>
              </a:ext>
            </a:extLst>
          </p:cNvPr>
          <p:cNvGrpSpPr/>
          <p:nvPr/>
        </p:nvGrpSpPr>
        <p:grpSpPr>
          <a:xfrm>
            <a:off x="5131829" y="-905540"/>
            <a:ext cx="7975190" cy="8669079"/>
            <a:chOff x="4247909" y="-905540"/>
            <a:chExt cx="7975190" cy="866907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891278D-E0C4-7A5D-6771-F1F3EFE762B7}"/>
                </a:ext>
              </a:extLst>
            </p:cNvPr>
            <p:cNvGrpSpPr/>
            <p:nvPr/>
          </p:nvGrpSpPr>
          <p:grpSpPr>
            <a:xfrm rot="10800000">
              <a:off x="4247909" y="-905540"/>
              <a:ext cx="5521842" cy="8669079"/>
              <a:chOff x="0" y="-905540"/>
              <a:chExt cx="5374878" cy="8669079"/>
            </a:xfrm>
            <a:solidFill>
              <a:srgbClr val="F9F9FA"/>
            </a:solidFill>
          </p:grpSpPr>
          <p:sp>
            <p:nvSpPr>
              <p:cNvPr id="5" name="Flowchart: Delay 4">
                <a:extLst>
                  <a:ext uri="{FF2B5EF4-FFF2-40B4-BE49-F238E27FC236}">
                    <a16:creationId xmlns:a16="http://schemas.microsoft.com/office/drawing/2014/main" id="{24F66CF3-53BC-CDD7-B661-B9B1A0724C06}"/>
                  </a:ext>
                </a:extLst>
              </p:cNvPr>
              <p:cNvSpPr/>
              <p:nvPr/>
            </p:nvSpPr>
            <p:spPr>
              <a:xfrm rot="10800000" flipH="1">
                <a:off x="916755" y="-905540"/>
                <a:ext cx="4458123" cy="8669079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8FBFCDB-A63A-4B50-73F0-A03E16A6FF7B}"/>
                  </a:ext>
                </a:extLst>
              </p:cNvPr>
              <p:cNvSpPr/>
              <p:nvPr/>
            </p:nvSpPr>
            <p:spPr>
              <a:xfrm>
                <a:off x="0" y="8"/>
                <a:ext cx="940891" cy="685798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" name="Background">
              <a:extLst>
                <a:ext uri="{FF2B5EF4-FFF2-40B4-BE49-F238E27FC236}">
                  <a16:creationId xmlns:a16="http://schemas.microsoft.com/office/drawing/2014/main" id="{6FDF99FC-42AA-E919-6AE9-91450608A2F8}"/>
                </a:ext>
              </a:extLst>
            </p:cNvPr>
            <p:cNvSpPr/>
            <p:nvPr/>
          </p:nvSpPr>
          <p:spPr>
            <a:xfrm>
              <a:off x="6559784" y="-905540"/>
              <a:ext cx="5663315" cy="8669079"/>
            </a:xfrm>
            <a:prstGeom prst="rect">
              <a:avLst/>
            </a:prstGeom>
            <a:solidFill>
              <a:srgbClr val="F9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Nunito Sans" pitchFamily="2" charset="0"/>
              </a:endParaRPr>
            </a:p>
          </p:txBody>
        </p:sp>
      </p:grpSp>
      <p:sp>
        <p:nvSpPr>
          <p:cNvPr id="10" name="Google Shape;740;p45">
            <a:extLst>
              <a:ext uri="{FF2B5EF4-FFF2-40B4-BE49-F238E27FC236}">
                <a16:creationId xmlns:a16="http://schemas.microsoft.com/office/drawing/2014/main" id="{C3826DDC-6611-1EC9-DF46-3EB5180201EA}"/>
              </a:ext>
            </a:extLst>
          </p:cNvPr>
          <p:cNvSpPr/>
          <p:nvPr/>
        </p:nvSpPr>
        <p:spPr>
          <a:xfrm>
            <a:off x="6326123" y="711799"/>
            <a:ext cx="1085851" cy="108585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01600" algn="ctr" rotWithShape="0">
              <a:srgbClr val="363A40">
                <a:alpha val="2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741;p45">
            <a:extLst>
              <a:ext uri="{FF2B5EF4-FFF2-40B4-BE49-F238E27FC236}">
                <a16:creationId xmlns:a16="http://schemas.microsoft.com/office/drawing/2014/main" id="{2DFAA87A-E123-6FF0-F9B1-897796E6CC2F}"/>
              </a:ext>
            </a:extLst>
          </p:cNvPr>
          <p:cNvSpPr txBox="1"/>
          <p:nvPr/>
        </p:nvSpPr>
        <p:spPr>
          <a:xfrm>
            <a:off x="7689959" y="1081069"/>
            <a:ext cx="3927609" cy="50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aseline="30000" dirty="0">
                <a:solidFill>
                  <a:srgbClr val="0E1A2D"/>
                </a:solidFill>
                <a:latin typeface="Nunito Sans" pitchFamily="2" charset="0"/>
                <a:ea typeface="Raleway Medium"/>
                <a:cs typeface="Raleway Medium"/>
                <a:sym typeface="Raleway Medium"/>
              </a:rPr>
              <a:t>Text goes here</a:t>
            </a:r>
            <a:endParaRPr dirty="0">
              <a:solidFill>
                <a:srgbClr val="0E1A2D"/>
              </a:solidFill>
            </a:endParaRPr>
          </a:p>
        </p:txBody>
      </p:sp>
      <p:sp>
        <p:nvSpPr>
          <p:cNvPr id="18" name="Google Shape;742;p45">
            <a:extLst>
              <a:ext uri="{FF2B5EF4-FFF2-40B4-BE49-F238E27FC236}">
                <a16:creationId xmlns:a16="http://schemas.microsoft.com/office/drawing/2014/main" id="{4C7BE821-B5BE-5263-2930-21D01A0CCFAF}"/>
              </a:ext>
            </a:extLst>
          </p:cNvPr>
          <p:cNvSpPr/>
          <p:nvPr/>
        </p:nvSpPr>
        <p:spPr>
          <a:xfrm>
            <a:off x="6326123" y="2106845"/>
            <a:ext cx="1085851" cy="108585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01600" algn="ctr" rotWithShape="0">
              <a:srgbClr val="363A40">
                <a:alpha val="2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743;p45">
            <a:extLst>
              <a:ext uri="{FF2B5EF4-FFF2-40B4-BE49-F238E27FC236}">
                <a16:creationId xmlns:a16="http://schemas.microsoft.com/office/drawing/2014/main" id="{AD4112FC-ED69-100C-9684-E87B6C05C1B7}"/>
              </a:ext>
            </a:extLst>
          </p:cNvPr>
          <p:cNvSpPr txBox="1"/>
          <p:nvPr/>
        </p:nvSpPr>
        <p:spPr>
          <a:xfrm>
            <a:off x="7689959" y="2476115"/>
            <a:ext cx="3927609" cy="50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aseline="30000" dirty="0">
                <a:solidFill>
                  <a:srgbClr val="0E1A2D"/>
                </a:solidFill>
                <a:latin typeface="Nunito Sans" pitchFamily="2" charset="0"/>
                <a:ea typeface="Raleway Medium"/>
                <a:cs typeface="Raleway Medium"/>
                <a:sym typeface="Raleway Medium"/>
              </a:rPr>
              <a:t>Text goes here</a:t>
            </a:r>
            <a:endParaRPr dirty="0">
              <a:solidFill>
                <a:srgbClr val="0E1A2D"/>
              </a:solidFill>
            </a:endParaRPr>
          </a:p>
        </p:txBody>
      </p:sp>
      <p:sp>
        <p:nvSpPr>
          <p:cNvPr id="20" name="Google Shape;744;p45">
            <a:extLst>
              <a:ext uri="{FF2B5EF4-FFF2-40B4-BE49-F238E27FC236}">
                <a16:creationId xmlns:a16="http://schemas.microsoft.com/office/drawing/2014/main" id="{EC3FB8D5-F6B8-505D-0B56-094D1CE127FD}"/>
              </a:ext>
            </a:extLst>
          </p:cNvPr>
          <p:cNvSpPr/>
          <p:nvPr/>
        </p:nvSpPr>
        <p:spPr>
          <a:xfrm>
            <a:off x="6326123" y="3501891"/>
            <a:ext cx="1085851" cy="108585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01600" algn="ctr" rotWithShape="0">
              <a:srgbClr val="363A40">
                <a:alpha val="2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745;p45">
            <a:extLst>
              <a:ext uri="{FF2B5EF4-FFF2-40B4-BE49-F238E27FC236}">
                <a16:creationId xmlns:a16="http://schemas.microsoft.com/office/drawing/2014/main" id="{A9CBDF8B-FAC6-2CC0-EA97-FC39DF5D9604}"/>
              </a:ext>
            </a:extLst>
          </p:cNvPr>
          <p:cNvSpPr txBox="1"/>
          <p:nvPr/>
        </p:nvSpPr>
        <p:spPr>
          <a:xfrm>
            <a:off x="7689959" y="3871161"/>
            <a:ext cx="3927609" cy="50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aseline="30000" dirty="0">
                <a:solidFill>
                  <a:srgbClr val="0E1A2D"/>
                </a:solidFill>
                <a:latin typeface="Nunito Sans" pitchFamily="2" charset="0"/>
                <a:ea typeface="Raleway Medium"/>
                <a:cs typeface="Raleway Medium"/>
                <a:sym typeface="Raleway Medium"/>
              </a:rPr>
              <a:t>Text goes here</a:t>
            </a:r>
            <a:endParaRPr dirty="0">
              <a:solidFill>
                <a:srgbClr val="0E1A2D"/>
              </a:solidFill>
            </a:endParaRPr>
          </a:p>
        </p:txBody>
      </p:sp>
      <p:sp>
        <p:nvSpPr>
          <p:cNvPr id="22" name="Google Shape;746;p45">
            <a:extLst>
              <a:ext uri="{FF2B5EF4-FFF2-40B4-BE49-F238E27FC236}">
                <a16:creationId xmlns:a16="http://schemas.microsoft.com/office/drawing/2014/main" id="{FF4B3D0B-E6F2-0125-2C78-79E23CD52B20}"/>
              </a:ext>
            </a:extLst>
          </p:cNvPr>
          <p:cNvSpPr/>
          <p:nvPr/>
        </p:nvSpPr>
        <p:spPr>
          <a:xfrm>
            <a:off x="6326123" y="4896938"/>
            <a:ext cx="1085851" cy="108585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01600" algn="ctr" rotWithShape="0">
              <a:srgbClr val="363A40">
                <a:alpha val="2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747;p45">
            <a:extLst>
              <a:ext uri="{FF2B5EF4-FFF2-40B4-BE49-F238E27FC236}">
                <a16:creationId xmlns:a16="http://schemas.microsoft.com/office/drawing/2014/main" id="{1A3770FA-8CF6-7AD8-35CE-FACDC113323A}"/>
              </a:ext>
            </a:extLst>
          </p:cNvPr>
          <p:cNvSpPr txBox="1"/>
          <p:nvPr/>
        </p:nvSpPr>
        <p:spPr>
          <a:xfrm>
            <a:off x="7689959" y="5266208"/>
            <a:ext cx="3927609" cy="50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aseline="30000" dirty="0">
                <a:solidFill>
                  <a:srgbClr val="0E1A2D"/>
                </a:solidFill>
                <a:latin typeface="Nunito Sans" pitchFamily="2" charset="0"/>
                <a:ea typeface="Raleway Medium"/>
                <a:cs typeface="Raleway Medium"/>
                <a:sym typeface="Raleway Medium"/>
              </a:rPr>
              <a:t>Text goes here</a:t>
            </a:r>
            <a:endParaRPr dirty="0">
              <a:solidFill>
                <a:srgbClr val="0E1A2D"/>
              </a:solidFill>
            </a:endParaRPr>
          </a:p>
        </p:txBody>
      </p:sp>
      <p:pic>
        <p:nvPicPr>
          <p:cNvPr id="24" name="Google Shape;748;p45">
            <a:extLst>
              <a:ext uri="{FF2B5EF4-FFF2-40B4-BE49-F238E27FC236}">
                <a16:creationId xmlns:a16="http://schemas.microsoft.com/office/drawing/2014/main" id="{ACB0B5F1-87EA-0A59-BA74-A7D4ED82595D}"/>
              </a:ext>
            </a:extLst>
          </p:cNvPr>
          <p:cNvPicPr preferRelativeResize="0"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5336" y="1014977"/>
            <a:ext cx="507424" cy="488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749;p45">
            <a:extLst>
              <a:ext uri="{FF2B5EF4-FFF2-40B4-BE49-F238E27FC236}">
                <a16:creationId xmlns:a16="http://schemas.microsoft.com/office/drawing/2014/main" id="{1236CA7B-A23C-6C2B-CF95-E11AB1E8FCD1}"/>
              </a:ext>
            </a:extLst>
          </p:cNvPr>
          <p:cNvPicPr preferRelativeResize="0"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5336" y="2410023"/>
            <a:ext cx="507424" cy="488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750;p45">
            <a:extLst>
              <a:ext uri="{FF2B5EF4-FFF2-40B4-BE49-F238E27FC236}">
                <a16:creationId xmlns:a16="http://schemas.microsoft.com/office/drawing/2014/main" id="{A4778F31-C352-78F8-183D-688D9CAE95F4}"/>
              </a:ext>
            </a:extLst>
          </p:cNvPr>
          <p:cNvPicPr preferRelativeResize="0"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5336" y="3805069"/>
            <a:ext cx="507424" cy="488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751;p45">
            <a:extLst>
              <a:ext uri="{FF2B5EF4-FFF2-40B4-BE49-F238E27FC236}">
                <a16:creationId xmlns:a16="http://schemas.microsoft.com/office/drawing/2014/main" id="{C7C44807-195B-3286-1A9A-16B220D4421D}"/>
              </a:ext>
            </a:extLst>
          </p:cNvPr>
          <p:cNvPicPr preferRelativeResize="0"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5336" y="5200116"/>
            <a:ext cx="507424" cy="48805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itle 4">
            <a:extLst>
              <a:ext uri="{FF2B5EF4-FFF2-40B4-BE49-F238E27FC236}">
                <a16:creationId xmlns:a16="http://schemas.microsoft.com/office/drawing/2014/main" id="{C9D0C5E6-2FE3-A354-2265-0289EAF8C077}"/>
              </a:ext>
            </a:extLst>
          </p:cNvPr>
          <p:cNvSpPr txBox="1">
            <a:spLocks/>
          </p:cNvSpPr>
          <p:nvPr/>
        </p:nvSpPr>
        <p:spPr>
          <a:xfrm>
            <a:off x="729895" y="2775010"/>
            <a:ext cx="3792147" cy="9981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800" dirty="0">
                <a:solidFill>
                  <a:srgbClr val="0E1A2D"/>
                </a:solidFill>
                <a:latin typeface="Nunito ExtraBold" pitchFamily="2" charset="0"/>
              </a:rPr>
              <a:t>Title goes here and here and here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ECBE1CF-B3A4-44D4-1FAC-6804C64FEEE6}"/>
              </a:ext>
            </a:extLst>
          </p:cNvPr>
          <p:cNvCxnSpPr>
            <a:cxnSpLocks/>
          </p:cNvCxnSpPr>
          <p:nvPr/>
        </p:nvCxnSpPr>
        <p:spPr>
          <a:xfrm>
            <a:off x="-234146" y="5185265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31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3C89284-4583-C6E5-CE8E-757AFFCE891A}"/>
              </a:ext>
            </a:extLst>
          </p:cNvPr>
          <p:cNvGrpSpPr/>
          <p:nvPr/>
        </p:nvGrpSpPr>
        <p:grpSpPr>
          <a:xfrm>
            <a:off x="5025149" y="-905540"/>
            <a:ext cx="7975190" cy="8669079"/>
            <a:chOff x="4247909" y="-905540"/>
            <a:chExt cx="7975190" cy="866907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189804D-46E6-26A6-E5D3-2F109588852F}"/>
                </a:ext>
              </a:extLst>
            </p:cNvPr>
            <p:cNvGrpSpPr/>
            <p:nvPr/>
          </p:nvGrpSpPr>
          <p:grpSpPr>
            <a:xfrm rot="10800000">
              <a:off x="4247909" y="-905540"/>
              <a:ext cx="5521842" cy="8669079"/>
              <a:chOff x="0" y="-905540"/>
              <a:chExt cx="5374878" cy="8669079"/>
            </a:xfrm>
            <a:solidFill>
              <a:srgbClr val="F9F9FA"/>
            </a:solidFill>
          </p:grpSpPr>
          <p:sp>
            <p:nvSpPr>
              <p:cNvPr id="5" name="Flowchart: Delay 4">
                <a:extLst>
                  <a:ext uri="{FF2B5EF4-FFF2-40B4-BE49-F238E27FC236}">
                    <a16:creationId xmlns:a16="http://schemas.microsoft.com/office/drawing/2014/main" id="{15115193-57CF-9BD4-80B9-B66AE9B95275}"/>
                  </a:ext>
                </a:extLst>
              </p:cNvPr>
              <p:cNvSpPr/>
              <p:nvPr/>
            </p:nvSpPr>
            <p:spPr>
              <a:xfrm rot="10800000" flipH="1">
                <a:off x="916755" y="-905540"/>
                <a:ext cx="4458123" cy="8669079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4F635F0-9247-8E65-D539-8952B7760536}"/>
                  </a:ext>
                </a:extLst>
              </p:cNvPr>
              <p:cNvSpPr/>
              <p:nvPr/>
            </p:nvSpPr>
            <p:spPr>
              <a:xfrm>
                <a:off x="0" y="8"/>
                <a:ext cx="940891" cy="685798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" name="Background">
              <a:extLst>
                <a:ext uri="{FF2B5EF4-FFF2-40B4-BE49-F238E27FC236}">
                  <a16:creationId xmlns:a16="http://schemas.microsoft.com/office/drawing/2014/main" id="{2F92B23A-65F7-CFA3-145A-06F751080DD0}"/>
                </a:ext>
              </a:extLst>
            </p:cNvPr>
            <p:cNvSpPr/>
            <p:nvPr/>
          </p:nvSpPr>
          <p:spPr>
            <a:xfrm>
              <a:off x="6559784" y="-905540"/>
              <a:ext cx="5663315" cy="8669079"/>
            </a:xfrm>
            <a:prstGeom prst="rect">
              <a:avLst/>
            </a:prstGeom>
            <a:solidFill>
              <a:srgbClr val="F9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Nunito Sans" pitchFamily="2" charset="0"/>
              </a:endParaRPr>
            </a:p>
          </p:txBody>
        </p:sp>
      </p:grpSp>
      <p:sp>
        <p:nvSpPr>
          <p:cNvPr id="10" name="Google Shape;761;p46">
            <a:extLst>
              <a:ext uri="{FF2B5EF4-FFF2-40B4-BE49-F238E27FC236}">
                <a16:creationId xmlns:a16="http://schemas.microsoft.com/office/drawing/2014/main" id="{1AD2079B-E2A5-2B4D-3CD3-8564B0E40F28}"/>
              </a:ext>
            </a:extLst>
          </p:cNvPr>
          <p:cNvSpPr/>
          <p:nvPr/>
        </p:nvSpPr>
        <p:spPr>
          <a:xfrm>
            <a:off x="6420350" y="665349"/>
            <a:ext cx="897397" cy="897396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01600" algn="ctr" rotWithShape="0">
              <a:srgbClr val="363A40">
                <a:alpha val="2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762;p46">
            <a:extLst>
              <a:ext uri="{FF2B5EF4-FFF2-40B4-BE49-F238E27FC236}">
                <a16:creationId xmlns:a16="http://schemas.microsoft.com/office/drawing/2014/main" id="{31B50A76-56FC-750B-90EF-13B30B081F2F}"/>
              </a:ext>
            </a:extLst>
          </p:cNvPr>
          <p:cNvSpPr txBox="1"/>
          <p:nvPr/>
        </p:nvSpPr>
        <p:spPr>
          <a:xfrm>
            <a:off x="7608753" y="975201"/>
            <a:ext cx="3245958" cy="50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aseline="30000" dirty="0">
                <a:solidFill>
                  <a:srgbClr val="0E1A2D"/>
                </a:solidFill>
                <a:latin typeface="Nunito Sans" pitchFamily="2" charset="0"/>
                <a:ea typeface="Raleway Medium"/>
                <a:cs typeface="Raleway Medium"/>
                <a:sym typeface="Raleway Medium"/>
              </a:rPr>
              <a:t>Text goes here</a:t>
            </a:r>
            <a:endParaRPr dirty="0">
              <a:solidFill>
                <a:srgbClr val="0E1A2D"/>
              </a:solidFill>
            </a:endParaRPr>
          </a:p>
        </p:txBody>
      </p:sp>
      <p:sp>
        <p:nvSpPr>
          <p:cNvPr id="18" name="Google Shape;763;p46">
            <a:extLst>
              <a:ext uri="{FF2B5EF4-FFF2-40B4-BE49-F238E27FC236}">
                <a16:creationId xmlns:a16="http://schemas.microsoft.com/office/drawing/2014/main" id="{053E70C8-BF1C-2992-4634-2940DFC23D4C}"/>
              </a:ext>
            </a:extLst>
          </p:cNvPr>
          <p:cNvSpPr/>
          <p:nvPr/>
        </p:nvSpPr>
        <p:spPr>
          <a:xfrm>
            <a:off x="6420350" y="1814211"/>
            <a:ext cx="897397" cy="897396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01600" algn="ctr" rotWithShape="0">
              <a:srgbClr val="363A40">
                <a:alpha val="2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764;p46">
            <a:extLst>
              <a:ext uri="{FF2B5EF4-FFF2-40B4-BE49-F238E27FC236}">
                <a16:creationId xmlns:a16="http://schemas.microsoft.com/office/drawing/2014/main" id="{B2C1AC41-1FE4-2B46-1CC2-6F2EF7655716}"/>
              </a:ext>
            </a:extLst>
          </p:cNvPr>
          <p:cNvSpPr txBox="1"/>
          <p:nvPr/>
        </p:nvSpPr>
        <p:spPr>
          <a:xfrm>
            <a:off x="7608753" y="2124063"/>
            <a:ext cx="3245958" cy="50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aseline="30000" dirty="0">
                <a:solidFill>
                  <a:srgbClr val="0E1A2D"/>
                </a:solidFill>
                <a:latin typeface="Nunito Sans" pitchFamily="2" charset="0"/>
                <a:ea typeface="Raleway Medium"/>
                <a:cs typeface="Raleway Medium"/>
                <a:sym typeface="Raleway Medium"/>
              </a:rPr>
              <a:t>Text goes here</a:t>
            </a:r>
            <a:endParaRPr dirty="0">
              <a:solidFill>
                <a:srgbClr val="0E1A2D"/>
              </a:solidFill>
            </a:endParaRPr>
          </a:p>
        </p:txBody>
      </p:sp>
      <p:sp>
        <p:nvSpPr>
          <p:cNvPr id="20" name="Google Shape;765;p46">
            <a:extLst>
              <a:ext uri="{FF2B5EF4-FFF2-40B4-BE49-F238E27FC236}">
                <a16:creationId xmlns:a16="http://schemas.microsoft.com/office/drawing/2014/main" id="{79E6457F-4604-B296-B668-90C5CE254690}"/>
              </a:ext>
            </a:extLst>
          </p:cNvPr>
          <p:cNvSpPr/>
          <p:nvPr/>
        </p:nvSpPr>
        <p:spPr>
          <a:xfrm>
            <a:off x="6420350" y="2951348"/>
            <a:ext cx="897397" cy="897396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01600" algn="ctr" rotWithShape="0">
              <a:srgbClr val="363A40">
                <a:alpha val="2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766;p46">
            <a:extLst>
              <a:ext uri="{FF2B5EF4-FFF2-40B4-BE49-F238E27FC236}">
                <a16:creationId xmlns:a16="http://schemas.microsoft.com/office/drawing/2014/main" id="{3D493402-A759-E45E-9AEC-C680FC900670}"/>
              </a:ext>
            </a:extLst>
          </p:cNvPr>
          <p:cNvSpPr txBox="1"/>
          <p:nvPr/>
        </p:nvSpPr>
        <p:spPr>
          <a:xfrm>
            <a:off x="7608753" y="3261200"/>
            <a:ext cx="3245958" cy="50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aseline="30000" dirty="0">
                <a:solidFill>
                  <a:srgbClr val="0E1A2D"/>
                </a:solidFill>
                <a:latin typeface="Nunito Sans" pitchFamily="2" charset="0"/>
                <a:ea typeface="Raleway Medium"/>
                <a:cs typeface="Raleway Medium"/>
                <a:sym typeface="Raleway Medium"/>
              </a:rPr>
              <a:t>Text goes here</a:t>
            </a:r>
            <a:endParaRPr dirty="0">
              <a:solidFill>
                <a:srgbClr val="0E1A2D"/>
              </a:solidFill>
            </a:endParaRPr>
          </a:p>
        </p:txBody>
      </p:sp>
      <p:sp>
        <p:nvSpPr>
          <p:cNvPr id="22" name="Google Shape;767;p46">
            <a:extLst>
              <a:ext uri="{FF2B5EF4-FFF2-40B4-BE49-F238E27FC236}">
                <a16:creationId xmlns:a16="http://schemas.microsoft.com/office/drawing/2014/main" id="{746978D0-E702-2665-B47C-AF7D4969928A}"/>
              </a:ext>
            </a:extLst>
          </p:cNvPr>
          <p:cNvSpPr/>
          <p:nvPr/>
        </p:nvSpPr>
        <p:spPr>
          <a:xfrm>
            <a:off x="6420350" y="4100211"/>
            <a:ext cx="897397" cy="897396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01600" algn="ctr" rotWithShape="0">
              <a:srgbClr val="363A40">
                <a:alpha val="2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768;p46">
            <a:extLst>
              <a:ext uri="{FF2B5EF4-FFF2-40B4-BE49-F238E27FC236}">
                <a16:creationId xmlns:a16="http://schemas.microsoft.com/office/drawing/2014/main" id="{EA31F299-0C0D-D1F0-89D4-E35397AE2264}"/>
              </a:ext>
            </a:extLst>
          </p:cNvPr>
          <p:cNvSpPr txBox="1"/>
          <p:nvPr/>
        </p:nvSpPr>
        <p:spPr>
          <a:xfrm>
            <a:off x="7608753" y="4410063"/>
            <a:ext cx="3245958" cy="50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aseline="30000" dirty="0">
                <a:solidFill>
                  <a:srgbClr val="0E1A2D"/>
                </a:solidFill>
                <a:latin typeface="Nunito Sans" pitchFamily="2" charset="0"/>
                <a:ea typeface="Raleway Medium"/>
                <a:cs typeface="Raleway Medium"/>
                <a:sym typeface="Raleway Medium"/>
              </a:rPr>
              <a:t>Text goes here</a:t>
            </a:r>
            <a:endParaRPr dirty="0">
              <a:solidFill>
                <a:srgbClr val="0E1A2D"/>
              </a:solidFill>
            </a:endParaRPr>
          </a:p>
        </p:txBody>
      </p:sp>
      <p:sp>
        <p:nvSpPr>
          <p:cNvPr id="24" name="Google Shape;769;p46">
            <a:extLst>
              <a:ext uri="{FF2B5EF4-FFF2-40B4-BE49-F238E27FC236}">
                <a16:creationId xmlns:a16="http://schemas.microsoft.com/office/drawing/2014/main" id="{7416D114-5412-A149-8590-32AC166818BB}"/>
              </a:ext>
            </a:extLst>
          </p:cNvPr>
          <p:cNvSpPr/>
          <p:nvPr/>
        </p:nvSpPr>
        <p:spPr>
          <a:xfrm>
            <a:off x="6420350" y="5225626"/>
            <a:ext cx="897397" cy="897396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01600" algn="ctr" rotWithShape="0">
              <a:srgbClr val="363A40">
                <a:alpha val="2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770;p46">
            <a:extLst>
              <a:ext uri="{FF2B5EF4-FFF2-40B4-BE49-F238E27FC236}">
                <a16:creationId xmlns:a16="http://schemas.microsoft.com/office/drawing/2014/main" id="{636FE20E-7F32-AEF7-3205-9C82795F5980}"/>
              </a:ext>
            </a:extLst>
          </p:cNvPr>
          <p:cNvSpPr txBox="1"/>
          <p:nvPr/>
        </p:nvSpPr>
        <p:spPr>
          <a:xfrm>
            <a:off x="7608753" y="5535478"/>
            <a:ext cx="3245958" cy="509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aseline="30000" dirty="0">
                <a:solidFill>
                  <a:srgbClr val="0E1A2D"/>
                </a:solidFill>
                <a:latin typeface="Nunito Sans" pitchFamily="2" charset="0"/>
                <a:ea typeface="Raleway Medium"/>
                <a:cs typeface="Raleway Medium"/>
                <a:sym typeface="Raleway Medium"/>
              </a:rPr>
              <a:t>Text goes here</a:t>
            </a:r>
            <a:endParaRPr dirty="0">
              <a:solidFill>
                <a:srgbClr val="0E1A2D"/>
              </a:solidFill>
            </a:endParaRPr>
          </a:p>
        </p:txBody>
      </p:sp>
      <p:pic>
        <p:nvPicPr>
          <p:cNvPr id="27" name="Google Shape;771;p46">
            <a:extLst>
              <a:ext uri="{FF2B5EF4-FFF2-40B4-BE49-F238E27FC236}">
                <a16:creationId xmlns:a16="http://schemas.microsoft.com/office/drawing/2014/main" id="{6D50BCB0-0D93-CFBC-78C7-35690C9CDEAC}"/>
              </a:ext>
            </a:extLst>
          </p:cNvPr>
          <p:cNvPicPr preferRelativeResize="0"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9369" y="915909"/>
            <a:ext cx="419359" cy="403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772;p46">
            <a:extLst>
              <a:ext uri="{FF2B5EF4-FFF2-40B4-BE49-F238E27FC236}">
                <a16:creationId xmlns:a16="http://schemas.microsoft.com/office/drawing/2014/main" id="{DD6D6D48-DC58-7D27-B351-F8B76402F42A}"/>
              </a:ext>
            </a:extLst>
          </p:cNvPr>
          <p:cNvPicPr preferRelativeResize="0"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9369" y="2064771"/>
            <a:ext cx="419359" cy="403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773;p46">
            <a:extLst>
              <a:ext uri="{FF2B5EF4-FFF2-40B4-BE49-F238E27FC236}">
                <a16:creationId xmlns:a16="http://schemas.microsoft.com/office/drawing/2014/main" id="{16711282-9A23-3FA3-81D6-9A44FD25CF71}"/>
              </a:ext>
            </a:extLst>
          </p:cNvPr>
          <p:cNvPicPr preferRelativeResize="0"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9369" y="3201908"/>
            <a:ext cx="419359" cy="403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74;p46">
            <a:extLst>
              <a:ext uri="{FF2B5EF4-FFF2-40B4-BE49-F238E27FC236}">
                <a16:creationId xmlns:a16="http://schemas.microsoft.com/office/drawing/2014/main" id="{86560E60-71BE-11C6-340D-C889F421E834}"/>
              </a:ext>
            </a:extLst>
          </p:cNvPr>
          <p:cNvPicPr preferRelativeResize="0"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9369" y="4350771"/>
            <a:ext cx="419359" cy="403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75;p46">
            <a:extLst>
              <a:ext uri="{FF2B5EF4-FFF2-40B4-BE49-F238E27FC236}">
                <a16:creationId xmlns:a16="http://schemas.microsoft.com/office/drawing/2014/main" id="{23B9058A-79D4-E980-11C4-44162A01C946}"/>
              </a:ext>
            </a:extLst>
          </p:cNvPr>
          <p:cNvPicPr preferRelativeResize="0"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9369" y="5476186"/>
            <a:ext cx="419359" cy="403354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itle 4">
            <a:extLst>
              <a:ext uri="{FF2B5EF4-FFF2-40B4-BE49-F238E27FC236}">
                <a16:creationId xmlns:a16="http://schemas.microsoft.com/office/drawing/2014/main" id="{EC668229-FDF9-20F7-A2D5-7E7EEF918084}"/>
              </a:ext>
            </a:extLst>
          </p:cNvPr>
          <p:cNvSpPr txBox="1">
            <a:spLocks/>
          </p:cNvSpPr>
          <p:nvPr/>
        </p:nvSpPr>
        <p:spPr>
          <a:xfrm>
            <a:off x="729895" y="2775010"/>
            <a:ext cx="3792147" cy="9981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800" dirty="0">
                <a:solidFill>
                  <a:srgbClr val="0E1A2D"/>
                </a:solidFill>
                <a:latin typeface="Nunito ExtraBold" pitchFamily="2" charset="0"/>
              </a:rPr>
              <a:t>Title goes here and here and here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9EFA479-5C2A-B4BE-0FBE-563E5513A723}"/>
              </a:ext>
            </a:extLst>
          </p:cNvPr>
          <p:cNvCxnSpPr>
            <a:cxnSpLocks/>
          </p:cNvCxnSpPr>
          <p:nvPr/>
        </p:nvCxnSpPr>
        <p:spPr>
          <a:xfrm>
            <a:off x="869142" y="3966840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9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83;p54">
            <a:extLst>
              <a:ext uri="{FF2B5EF4-FFF2-40B4-BE49-F238E27FC236}">
                <a16:creationId xmlns:a16="http://schemas.microsoft.com/office/drawing/2014/main" id="{0B12A7F4-05CB-9BEC-DBE1-667E7DCD7BC5}"/>
              </a:ext>
            </a:extLst>
          </p:cNvPr>
          <p:cNvSpPr/>
          <p:nvPr/>
        </p:nvSpPr>
        <p:spPr>
          <a:xfrm>
            <a:off x="-1700579" y="3296663"/>
            <a:ext cx="5860579" cy="5860579"/>
          </a:xfrm>
          <a:prstGeom prst="ellipse">
            <a:avLst/>
          </a:prstGeom>
          <a:gradFill>
            <a:gsLst>
              <a:gs pos="10000">
                <a:srgbClr val="F2600C"/>
              </a:gs>
              <a:gs pos="90000">
                <a:srgbClr val="F7931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Nunito Sans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808" name="Google Shape;808;p5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5673" y="1508078"/>
            <a:ext cx="3862364" cy="3862364"/>
          </a:xfrm>
          <a:prstGeom prst="ellipse">
            <a:avLst/>
          </a:prstGeom>
          <a:noFill/>
          <a:ln>
            <a:noFill/>
          </a:ln>
        </p:spPr>
      </p:pic>
      <p:sp>
        <p:nvSpPr>
          <p:cNvPr id="809" name="Google Shape;809;p50"/>
          <p:cNvSpPr txBox="1"/>
          <p:nvPr/>
        </p:nvSpPr>
        <p:spPr>
          <a:xfrm>
            <a:off x="6398489" y="1098234"/>
            <a:ext cx="467056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Title goes here</a:t>
            </a:r>
            <a:endParaRPr dirty="0">
              <a:solidFill>
                <a:srgbClr val="0E1A2D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and here</a:t>
            </a:r>
            <a:endParaRPr dirty="0">
              <a:solidFill>
                <a:srgbClr val="0E1A2D"/>
              </a:solidFill>
            </a:endParaRPr>
          </a:p>
        </p:txBody>
      </p:sp>
      <p:sp>
        <p:nvSpPr>
          <p:cNvPr id="811" name="Google Shape;811;p50"/>
          <p:cNvSpPr txBox="1"/>
          <p:nvPr/>
        </p:nvSpPr>
        <p:spPr>
          <a:xfrm>
            <a:off x="6407374" y="2994332"/>
            <a:ext cx="4298725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A362"/>
              </a:buClr>
              <a:buSzPts val="1400"/>
              <a:buFont typeface="Noto Sans Symbols"/>
              <a:buChar char="✔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A362"/>
              </a:buClr>
              <a:buSzPts val="1400"/>
              <a:buFont typeface="Noto Sans Symbols"/>
              <a:buChar char="✔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A362"/>
              </a:buClr>
              <a:buSzPts val="1400"/>
              <a:buFont typeface="Noto Sans Symbols"/>
              <a:buChar char="✔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A362"/>
              </a:buClr>
              <a:buSzPts val="1400"/>
              <a:buFont typeface="Noto Sans Symbols"/>
              <a:buChar char="✔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A362"/>
              </a:buClr>
              <a:buSzPts val="1400"/>
              <a:buFont typeface="Noto Sans Symbols"/>
              <a:buChar char="✔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A362"/>
              </a:buClr>
              <a:buSzPts val="1400"/>
              <a:buFont typeface="Noto Sans Symbols"/>
              <a:buChar char="✔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</a:endParaRPr>
          </a:p>
        </p:txBody>
      </p:sp>
      <p:grpSp>
        <p:nvGrpSpPr>
          <p:cNvPr id="812" name="Google Shape;812;p50"/>
          <p:cNvGrpSpPr/>
          <p:nvPr/>
        </p:nvGrpSpPr>
        <p:grpSpPr>
          <a:xfrm>
            <a:off x="943431" y="1159449"/>
            <a:ext cx="1535352" cy="1535351"/>
            <a:chOff x="11138533" y="-881764"/>
            <a:chExt cx="1688887" cy="1688886"/>
          </a:xfrm>
        </p:grpSpPr>
        <p:sp>
          <p:nvSpPr>
            <p:cNvPr id="813" name="Google Shape;813;p50"/>
            <p:cNvSpPr/>
            <p:nvPr/>
          </p:nvSpPr>
          <p:spPr>
            <a:xfrm>
              <a:off x="11138533" y="-881764"/>
              <a:ext cx="1688887" cy="168888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101600" algn="ctr" rotWithShape="0">
                <a:srgbClr val="363A40">
                  <a:alpha val="25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14" name="Google Shape;814;p50"/>
            <p:cNvPicPr preferRelativeResize="0"/>
            <p:nvPr/>
          </p:nvPicPr>
          <p:blipFill rotWithShape="1">
            <a:blip r:embed="rId4"/>
            <a:srcRect/>
            <a:stretch/>
          </p:blipFill>
          <p:spPr>
            <a:xfrm>
              <a:off x="11604898" y="-394948"/>
              <a:ext cx="686198" cy="7226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15" name="Google Shape;815;p50"/>
          <p:cNvSpPr/>
          <p:nvPr/>
        </p:nvSpPr>
        <p:spPr>
          <a:xfrm>
            <a:off x="4391121" y="4531017"/>
            <a:ext cx="975805" cy="975804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01600" algn="ctr" rotWithShape="0">
              <a:prstClr val="black">
                <a:alpha val="25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6" name="Google Shape;816;p50"/>
          <p:cNvPicPr preferRelativeResize="0"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1669" y="4796706"/>
            <a:ext cx="436205" cy="4362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184FA12-6747-13F7-CC48-3FE8AF522C89}"/>
              </a:ext>
            </a:extLst>
          </p:cNvPr>
          <p:cNvCxnSpPr>
            <a:cxnSpLocks/>
          </p:cNvCxnSpPr>
          <p:nvPr/>
        </p:nvCxnSpPr>
        <p:spPr>
          <a:xfrm>
            <a:off x="6550763" y="2478127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83;p54">
            <a:extLst>
              <a:ext uri="{FF2B5EF4-FFF2-40B4-BE49-F238E27FC236}">
                <a16:creationId xmlns:a16="http://schemas.microsoft.com/office/drawing/2014/main" id="{2735D037-8769-8D8F-A97B-DFC52D96626D}"/>
              </a:ext>
            </a:extLst>
          </p:cNvPr>
          <p:cNvSpPr/>
          <p:nvPr/>
        </p:nvSpPr>
        <p:spPr>
          <a:xfrm>
            <a:off x="7687082" y="3273372"/>
            <a:ext cx="5860579" cy="5860579"/>
          </a:xfrm>
          <a:prstGeom prst="ellipse">
            <a:avLst/>
          </a:prstGeom>
          <a:gradFill>
            <a:gsLst>
              <a:gs pos="10000">
                <a:srgbClr val="F2600C"/>
              </a:gs>
              <a:gs pos="90000">
                <a:srgbClr val="F7931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Nunito Sans" pitchFamily="2" charset="0"/>
                <a:ea typeface="Calibri"/>
                <a:cs typeface="Calibri"/>
                <a:sym typeface="Calibri"/>
              </a:rPr>
              <a:t>              </a:t>
            </a:r>
            <a:endParaRPr sz="1800" dirty="0">
              <a:solidFill>
                <a:schemeClr val="lt1"/>
              </a:solidFill>
              <a:latin typeface="Nunito Sans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827" name="Google Shape;827;p51"/>
          <p:cNvSpPr txBox="1"/>
          <p:nvPr/>
        </p:nvSpPr>
        <p:spPr>
          <a:xfrm>
            <a:off x="1023664" y="1286517"/>
            <a:ext cx="411382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Title goes here</a:t>
            </a:r>
            <a:br>
              <a:rPr lang="en-GB" sz="28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</a:br>
            <a:r>
              <a:rPr lang="en-GB" sz="28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and here</a:t>
            </a:r>
            <a:endParaRPr dirty="0">
              <a:solidFill>
                <a:srgbClr val="0E1A2D"/>
              </a:solidFill>
            </a:endParaRPr>
          </a:p>
        </p:txBody>
      </p:sp>
      <p:sp>
        <p:nvSpPr>
          <p:cNvPr id="829" name="Google Shape;829;p51"/>
          <p:cNvSpPr txBox="1"/>
          <p:nvPr/>
        </p:nvSpPr>
        <p:spPr>
          <a:xfrm>
            <a:off x="1032549" y="2999772"/>
            <a:ext cx="4441601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A362"/>
              </a:buClr>
              <a:buSzPts val="1400"/>
              <a:buFont typeface="Noto Sans Symbols"/>
              <a:buChar char="✔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A362"/>
              </a:buClr>
              <a:buSzPts val="1400"/>
              <a:buFont typeface="Noto Sans Symbols"/>
              <a:buChar char="✔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A362"/>
              </a:buClr>
              <a:buSzPts val="1400"/>
              <a:buFont typeface="Noto Sans Symbols"/>
              <a:buChar char="✔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A362"/>
              </a:buClr>
              <a:buSzPts val="1400"/>
              <a:buFont typeface="Noto Sans Symbols"/>
              <a:buChar char="✔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A362"/>
              </a:buClr>
              <a:buSzPts val="1400"/>
              <a:buFont typeface="Noto Sans Symbols"/>
              <a:buChar char="✔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A362"/>
              </a:buClr>
              <a:buSzPts val="1400"/>
              <a:buFont typeface="Noto Sans Symbols"/>
              <a:buChar char="✔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</a:endParaRPr>
          </a:p>
        </p:txBody>
      </p:sp>
      <p:pic>
        <p:nvPicPr>
          <p:cNvPr id="830" name="Google Shape;830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93900" y="1508078"/>
            <a:ext cx="3862364" cy="3862364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831" name="Google Shape;831;p51"/>
          <p:cNvGrpSpPr/>
          <p:nvPr/>
        </p:nvGrpSpPr>
        <p:grpSpPr>
          <a:xfrm>
            <a:off x="8815224" y="602858"/>
            <a:ext cx="1535352" cy="1535351"/>
            <a:chOff x="11138533" y="-881764"/>
            <a:chExt cx="1688887" cy="1688886"/>
          </a:xfrm>
        </p:grpSpPr>
        <p:sp>
          <p:nvSpPr>
            <p:cNvPr id="832" name="Google Shape;832;p51"/>
            <p:cNvSpPr/>
            <p:nvPr/>
          </p:nvSpPr>
          <p:spPr>
            <a:xfrm>
              <a:off x="11138533" y="-881764"/>
              <a:ext cx="1688887" cy="168888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101600" algn="ctr" rotWithShape="0">
                <a:srgbClr val="363A40">
                  <a:alpha val="25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33" name="Google Shape;833;p51"/>
            <p:cNvPicPr preferRelativeResize="0"/>
            <p:nvPr/>
          </p:nvPicPr>
          <p:blipFill rotWithShape="1">
            <a:blip r:embed="rId4"/>
            <a:srcRect/>
            <a:stretch/>
          </p:blipFill>
          <p:spPr>
            <a:xfrm>
              <a:off x="11596595" y="-417832"/>
              <a:ext cx="768401" cy="7684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34" name="Google Shape;834;p51"/>
          <p:cNvGrpSpPr/>
          <p:nvPr/>
        </p:nvGrpSpPr>
        <p:grpSpPr>
          <a:xfrm>
            <a:off x="6339192" y="4332235"/>
            <a:ext cx="975805" cy="975804"/>
            <a:chOff x="8326450" y="2578610"/>
            <a:chExt cx="1180723" cy="1180722"/>
          </a:xfrm>
        </p:grpSpPr>
        <p:sp>
          <p:nvSpPr>
            <p:cNvPr id="835" name="Google Shape;835;p51"/>
            <p:cNvSpPr/>
            <p:nvPr/>
          </p:nvSpPr>
          <p:spPr>
            <a:xfrm>
              <a:off x="8326450" y="2578610"/>
              <a:ext cx="1180723" cy="118072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101600" algn="ctr" rotWithShape="0">
                <a:srgbClr val="363A40">
                  <a:alpha val="25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36" name="Google Shape;836;p51"/>
            <p:cNvPicPr preferRelativeResize="0"/>
            <p:nvPr/>
          </p:nvPicPr>
          <p:blipFill rotWithShape="1">
            <a:blip r:embed="rId5"/>
            <a:srcRect/>
            <a:stretch/>
          </p:blipFill>
          <p:spPr>
            <a:xfrm>
              <a:off x="8601125" y="2869779"/>
              <a:ext cx="597444" cy="60774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CD3B21C-A4CD-E7F0-2372-4D46CBA504D5}"/>
              </a:ext>
            </a:extLst>
          </p:cNvPr>
          <p:cNvCxnSpPr>
            <a:cxnSpLocks/>
          </p:cNvCxnSpPr>
          <p:nvPr/>
        </p:nvCxnSpPr>
        <p:spPr>
          <a:xfrm>
            <a:off x="1175938" y="2617923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1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963" y="0"/>
            <a:ext cx="81260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26;p13">
            <a:extLst>
              <a:ext uri="{FF2B5EF4-FFF2-40B4-BE49-F238E27FC236}">
                <a16:creationId xmlns:a16="http://schemas.microsoft.com/office/drawing/2014/main" id="{A4234DE5-F2EA-AD80-A3EE-79F17079CD12}"/>
              </a:ext>
            </a:extLst>
          </p:cNvPr>
          <p:cNvSpPr/>
          <p:nvPr/>
        </p:nvSpPr>
        <p:spPr>
          <a:xfrm>
            <a:off x="-1839464" y="-805949"/>
            <a:ext cx="8469899" cy="8469899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63500" algn="ctr" rotWithShape="0">
              <a:srgbClr val="363A40">
                <a:alpha val="2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76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5"/>
          <p:cNvSpPr txBox="1"/>
          <p:nvPr/>
        </p:nvSpPr>
        <p:spPr>
          <a:xfrm>
            <a:off x="1102741" y="3077218"/>
            <a:ext cx="5143706" cy="786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Title here</a:t>
            </a:r>
            <a:endParaRPr dirty="0">
              <a:solidFill>
                <a:srgbClr val="0E1A2D"/>
              </a:solidFill>
            </a:endParaRPr>
          </a:p>
        </p:txBody>
      </p:sp>
      <p:cxnSp>
        <p:nvCxnSpPr>
          <p:cNvPr id="2" name="Google Shape;885;p54">
            <a:extLst>
              <a:ext uri="{FF2B5EF4-FFF2-40B4-BE49-F238E27FC236}">
                <a16:creationId xmlns:a16="http://schemas.microsoft.com/office/drawing/2014/main" id="{4168D217-991B-1BD8-8102-0B2A86C8FE05}"/>
              </a:ext>
            </a:extLst>
          </p:cNvPr>
          <p:cNvCxnSpPr>
            <a:cxnSpLocks/>
          </p:cNvCxnSpPr>
          <p:nvPr/>
        </p:nvCxnSpPr>
        <p:spPr>
          <a:xfrm>
            <a:off x="1268205" y="4115631"/>
            <a:ext cx="940891" cy="0"/>
          </a:xfrm>
          <a:prstGeom prst="straightConnector1">
            <a:avLst/>
          </a:prstGeom>
          <a:noFill/>
          <a:ln w="44450" cap="rnd" cmpd="sng">
            <a:gradFill>
              <a:gsLst>
                <a:gs pos="0">
                  <a:srgbClr val="F2600C"/>
                </a:gs>
                <a:gs pos="100000">
                  <a:srgbClr val="F7931E"/>
                </a:gs>
              </a:gsLst>
              <a:lin ang="0" scaled="0"/>
            </a:gra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AC65B746-FD4E-BECA-F68C-B7D49A270A4C}"/>
              </a:ext>
            </a:extLst>
          </p:cNvPr>
          <p:cNvGrpSpPr/>
          <p:nvPr/>
        </p:nvGrpSpPr>
        <p:grpSpPr>
          <a:xfrm>
            <a:off x="1200496" y="2702806"/>
            <a:ext cx="1008600" cy="249097"/>
            <a:chOff x="1558678" y="1949536"/>
            <a:chExt cx="1008600" cy="24909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5AC2CDA-D3F3-B47B-1113-A680632DAE65}"/>
                </a:ext>
              </a:extLst>
            </p:cNvPr>
            <p:cNvSpPr/>
            <p:nvPr/>
          </p:nvSpPr>
          <p:spPr>
            <a:xfrm>
              <a:off x="1558678" y="1949536"/>
              <a:ext cx="1008600" cy="234241"/>
            </a:xfrm>
            <a:prstGeom prst="roundRect">
              <a:avLst/>
            </a:prstGeom>
            <a:solidFill>
              <a:srgbClr val="FEF5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2600C"/>
                </a:solidFill>
              </a:endParaRPr>
            </a:p>
          </p:txBody>
        </p:sp>
        <p:sp>
          <p:nvSpPr>
            <p:cNvPr id="8" name="Google Shape;192;p6">
              <a:extLst>
                <a:ext uri="{FF2B5EF4-FFF2-40B4-BE49-F238E27FC236}">
                  <a16:creationId xmlns:a16="http://schemas.microsoft.com/office/drawing/2014/main" id="{7A6DF797-F99F-7902-2991-12FBF48F73C5}"/>
                </a:ext>
              </a:extLst>
            </p:cNvPr>
            <p:cNvSpPr txBox="1"/>
            <p:nvPr/>
          </p:nvSpPr>
          <p:spPr>
            <a:xfrm>
              <a:off x="1558678" y="1964392"/>
              <a:ext cx="1008600" cy="234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100"/>
                <a:buFont typeface="Raleway ExtraBold"/>
                <a:buNone/>
              </a:pPr>
              <a:r>
                <a:rPr lang="en-GB" sz="1050" b="0" i="0" u="none" strike="noStrike" cap="none" spc="100" dirty="0">
                  <a:solidFill>
                    <a:srgbClr val="F2600C"/>
                  </a:solidFill>
                  <a:latin typeface="Nunito ExtraBold" pitchFamily="2" charset="0"/>
                  <a:ea typeface="Raleway ExtraBold"/>
                  <a:cs typeface="Raleway ExtraBold"/>
                  <a:sym typeface="Raleway ExtraBold"/>
                </a:rPr>
                <a:t>WEBINAR</a:t>
              </a:r>
              <a:endParaRPr sz="1600" spc="100" dirty="0">
                <a:solidFill>
                  <a:srgbClr val="F2600C"/>
                </a:solidFill>
                <a:latin typeface="Nunito Sans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83;p54">
            <a:extLst>
              <a:ext uri="{FF2B5EF4-FFF2-40B4-BE49-F238E27FC236}">
                <a16:creationId xmlns:a16="http://schemas.microsoft.com/office/drawing/2014/main" id="{320A133B-F566-5D9B-AD8D-263BD00FDDFC}"/>
              </a:ext>
            </a:extLst>
          </p:cNvPr>
          <p:cNvSpPr/>
          <p:nvPr/>
        </p:nvSpPr>
        <p:spPr>
          <a:xfrm>
            <a:off x="-1700579" y="3296663"/>
            <a:ext cx="5860579" cy="5860579"/>
          </a:xfrm>
          <a:prstGeom prst="ellipse">
            <a:avLst/>
          </a:prstGeom>
          <a:gradFill>
            <a:gsLst>
              <a:gs pos="10000">
                <a:srgbClr val="F2600C"/>
              </a:gs>
              <a:gs pos="90000">
                <a:srgbClr val="F7931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Nunito Sans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847" name="Google Shape;847;p52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5673" y="1508078"/>
            <a:ext cx="3862364" cy="3862364"/>
          </a:xfrm>
          <a:prstGeom prst="ellipse">
            <a:avLst/>
          </a:prstGeom>
          <a:noFill/>
          <a:ln>
            <a:noFill/>
          </a:ln>
        </p:spPr>
      </p:pic>
      <p:sp>
        <p:nvSpPr>
          <p:cNvPr id="848" name="Google Shape;848;p52"/>
          <p:cNvSpPr txBox="1"/>
          <p:nvPr/>
        </p:nvSpPr>
        <p:spPr>
          <a:xfrm>
            <a:off x="6398489" y="1098234"/>
            <a:ext cx="467056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Title goes here</a:t>
            </a:r>
            <a:endParaRPr dirty="0">
              <a:solidFill>
                <a:srgbClr val="0E1A2D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and here</a:t>
            </a:r>
            <a:endParaRPr dirty="0">
              <a:solidFill>
                <a:srgbClr val="0E1A2D"/>
              </a:solidFill>
            </a:endParaRPr>
          </a:p>
        </p:txBody>
      </p:sp>
      <p:sp>
        <p:nvSpPr>
          <p:cNvPr id="850" name="Google Shape;850;p52"/>
          <p:cNvSpPr txBox="1"/>
          <p:nvPr/>
        </p:nvSpPr>
        <p:spPr>
          <a:xfrm>
            <a:off x="6407374" y="2994332"/>
            <a:ext cx="4298725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4C00"/>
              </a:buClr>
              <a:buSzPts val="1400"/>
              <a:buFont typeface="Arial"/>
              <a:buChar char="•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4C00"/>
              </a:buClr>
              <a:buSzPts val="1400"/>
              <a:buFont typeface="Arial"/>
              <a:buChar char="•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4C00"/>
              </a:buClr>
              <a:buSzPts val="1400"/>
              <a:buFont typeface="Arial"/>
              <a:buChar char="•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4C00"/>
              </a:buClr>
              <a:buSzPts val="1400"/>
              <a:buFont typeface="Arial"/>
              <a:buChar char="•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4C00"/>
              </a:buClr>
              <a:buSzPts val="1400"/>
              <a:buFont typeface="Arial"/>
              <a:buChar char="•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4C00"/>
              </a:buClr>
              <a:buSzPts val="1400"/>
              <a:buFont typeface="Arial"/>
              <a:buChar char="•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</a:endParaRPr>
          </a:p>
        </p:txBody>
      </p:sp>
      <p:sp>
        <p:nvSpPr>
          <p:cNvPr id="851" name="Google Shape;851;p52"/>
          <p:cNvSpPr/>
          <p:nvPr/>
        </p:nvSpPr>
        <p:spPr>
          <a:xfrm>
            <a:off x="943432" y="1159449"/>
            <a:ext cx="1535352" cy="1535351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01600" algn="ctr" rotWithShape="0">
              <a:srgbClr val="363A40">
                <a:alpha val="2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2" name="Google Shape;852;p52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1388922" y="1573201"/>
            <a:ext cx="635042" cy="635042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52"/>
          <p:cNvSpPr/>
          <p:nvPr/>
        </p:nvSpPr>
        <p:spPr>
          <a:xfrm>
            <a:off x="4391121" y="4531017"/>
            <a:ext cx="975805" cy="975804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01600" algn="ctr" rotWithShape="0">
              <a:srgbClr val="363A40">
                <a:alpha val="2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4" name="Google Shape;854;p52"/>
          <p:cNvPicPr preferRelativeResize="0"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8926" y="4803963"/>
            <a:ext cx="436205" cy="4362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754FAFA-741F-E55F-5A8D-5DFFDEC15E1F}"/>
              </a:ext>
            </a:extLst>
          </p:cNvPr>
          <p:cNvCxnSpPr>
            <a:cxnSpLocks/>
          </p:cNvCxnSpPr>
          <p:nvPr/>
        </p:nvCxnSpPr>
        <p:spPr>
          <a:xfrm>
            <a:off x="6550763" y="2478127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83;p54">
            <a:extLst>
              <a:ext uri="{FF2B5EF4-FFF2-40B4-BE49-F238E27FC236}">
                <a16:creationId xmlns:a16="http://schemas.microsoft.com/office/drawing/2014/main" id="{23E32373-D23E-79AF-23C2-D96AA3DBE852}"/>
              </a:ext>
            </a:extLst>
          </p:cNvPr>
          <p:cNvSpPr/>
          <p:nvPr/>
        </p:nvSpPr>
        <p:spPr>
          <a:xfrm>
            <a:off x="7687082" y="3273372"/>
            <a:ext cx="5860579" cy="5860579"/>
          </a:xfrm>
          <a:prstGeom prst="ellipse">
            <a:avLst/>
          </a:prstGeom>
          <a:gradFill>
            <a:gsLst>
              <a:gs pos="10000">
                <a:srgbClr val="F2600C"/>
              </a:gs>
              <a:gs pos="90000">
                <a:srgbClr val="F7931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Nunito Sans" pitchFamily="2" charset="0"/>
                <a:ea typeface="Calibri"/>
                <a:cs typeface="Calibri"/>
                <a:sym typeface="Calibri"/>
              </a:rPr>
              <a:t>              </a:t>
            </a:r>
            <a:endParaRPr sz="1800" dirty="0">
              <a:solidFill>
                <a:schemeClr val="lt1"/>
              </a:solidFill>
              <a:latin typeface="Nunito Sans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865" name="Google Shape;865;p53"/>
          <p:cNvSpPr txBox="1"/>
          <p:nvPr/>
        </p:nvSpPr>
        <p:spPr>
          <a:xfrm>
            <a:off x="1023664" y="1286517"/>
            <a:ext cx="411382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Title goes here</a:t>
            </a:r>
            <a:br>
              <a:rPr lang="en-GB" sz="28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</a:br>
            <a:r>
              <a:rPr lang="en-GB" sz="28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and here</a:t>
            </a:r>
            <a:endParaRPr dirty="0">
              <a:solidFill>
                <a:srgbClr val="0E1A2D"/>
              </a:solidFill>
            </a:endParaRPr>
          </a:p>
        </p:txBody>
      </p:sp>
      <p:sp>
        <p:nvSpPr>
          <p:cNvPr id="867" name="Google Shape;867;p53"/>
          <p:cNvSpPr txBox="1"/>
          <p:nvPr/>
        </p:nvSpPr>
        <p:spPr>
          <a:xfrm>
            <a:off x="1032549" y="2999772"/>
            <a:ext cx="4441601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4C00"/>
              </a:buClr>
              <a:buSzPts val="1400"/>
              <a:buFont typeface="Arial"/>
              <a:buChar char="•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4C00"/>
              </a:buClr>
              <a:buSzPts val="1400"/>
              <a:buFont typeface="Arial"/>
              <a:buChar char="•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4C00"/>
              </a:buClr>
              <a:buSzPts val="1400"/>
              <a:buFont typeface="Arial"/>
              <a:buChar char="•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4C00"/>
              </a:buClr>
              <a:buSzPts val="1400"/>
              <a:buFont typeface="Arial"/>
              <a:buChar char="•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4C00"/>
              </a:buClr>
              <a:buSzPts val="1400"/>
              <a:buFont typeface="Arial"/>
              <a:buChar char="•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4C00"/>
              </a:buClr>
              <a:buSzPts val="1400"/>
              <a:buFont typeface="Arial"/>
              <a:buChar char="•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</a:endParaRPr>
          </a:p>
        </p:txBody>
      </p:sp>
      <p:pic>
        <p:nvPicPr>
          <p:cNvPr id="868" name="Google Shape;868;p5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3900" y="1508078"/>
            <a:ext cx="3862364" cy="3862364"/>
          </a:xfrm>
          <a:prstGeom prst="ellipse">
            <a:avLst/>
          </a:prstGeom>
          <a:noFill/>
          <a:ln>
            <a:noFill/>
          </a:ln>
        </p:spPr>
      </p:pic>
      <p:sp>
        <p:nvSpPr>
          <p:cNvPr id="869" name="Google Shape;869;p53"/>
          <p:cNvSpPr/>
          <p:nvPr/>
        </p:nvSpPr>
        <p:spPr>
          <a:xfrm>
            <a:off x="8815224" y="602858"/>
            <a:ext cx="1535352" cy="1535351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01600" algn="ctr" rotWithShape="0">
              <a:srgbClr val="363A40">
                <a:alpha val="2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0" name="Google Shape;870;p53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9197048" y="1075321"/>
            <a:ext cx="767738" cy="5971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1" name="Google Shape;871;p53"/>
          <p:cNvGrpSpPr/>
          <p:nvPr/>
        </p:nvGrpSpPr>
        <p:grpSpPr>
          <a:xfrm>
            <a:off x="6339192" y="4332235"/>
            <a:ext cx="975805" cy="975804"/>
            <a:chOff x="8326450" y="2578610"/>
            <a:chExt cx="1180723" cy="1180722"/>
          </a:xfrm>
        </p:grpSpPr>
        <p:sp>
          <p:nvSpPr>
            <p:cNvPr id="872" name="Google Shape;872;p53"/>
            <p:cNvSpPr/>
            <p:nvPr/>
          </p:nvSpPr>
          <p:spPr>
            <a:xfrm>
              <a:off x="8326450" y="2578610"/>
              <a:ext cx="1180723" cy="118072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101600" algn="ctr" rotWithShape="0">
                <a:srgbClr val="363A40">
                  <a:alpha val="25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73" name="Google Shape;873;p53"/>
            <p:cNvPicPr preferRelativeResize="0"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89639" y="2982216"/>
              <a:ext cx="668521" cy="4069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74" name="Google Shape;874;p53"/>
          <p:cNvSpPr txBox="1"/>
          <p:nvPr/>
        </p:nvSpPr>
        <p:spPr>
          <a:xfrm>
            <a:off x="-3908977" y="-506311"/>
            <a:ext cx="248768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You can change the </a:t>
            </a:r>
            <a:r>
              <a:rPr lang="en-GB" sz="1800" b="1" dirty="0">
                <a:solidFill>
                  <a:srgbClr val="FF0000"/>
                </a:solidFill>
                <a:highlight>
                  <a:srgbClr val="FFFF00"/>
                </a:highlight>
                <a:latin typeface="Nunito Sans" pitchFamily="2" charset="0"/>
                <a:ea typeface="Raleway"/>
                <a:cs typeface="Raleway"/>
                <a:sym typeface="Raleway"/>
              </a:rPr>
              <a:t>picture</a:t>
            </a:r>
            <a:r>
              <a:rPr lang="en-GB" sz="18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 if you like</a:t>
            </a:r>
            <a:endParaRPr dirty="0"/>
          </a:p>
        </p:txBody>
      </p:sp>
      <p:sp>
        <p:nvSpPr>
          <p:cNvPr id="875" name="Google Shape;875;p53"/>
          <p:cNvSpPr txBox="1"/>
          <p:nvPr/>
        </p:nvSpPr>
        <p:spPr>
          <a:xfrm>
            <a:off x="-3908977" y="416371"/>
            <a:ext cx="229944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FF0000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Right click the image &gt; Change image &gt; From a file</a:t>
            </a:r>
            <a:endParaRPr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1B7FD6F-0D04-6E50-D47E-B220469CDEF2}"/>
              </a:ext>
            </a:extLst>
          </p:cNvPr>
          <p:cNvCxnSpPr>
            <a:cxnSpLocks/>
          </p:cNvCxnSpPr>
          <p:nvPr/>
        </p:nvCxnSpPr>
        <p:spPr>
          <a:xfrm>
            <a:off x="1161538" y="2570040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BEDBB27-71E6-AB70-AECC-E311DEBE8F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5229" y="1108059"/>
            <a:ext cx="6614958" cy="9970329"/>
          </a:xfrm>
          <a:prstGeom prst="rect">
            <a:avLst/>
          </a:prstGeom>
        </p:spPr>
      </p:pic>
      <p:pic>
        <p:nvPicPr>
          <p:cNvPr id="2" name="Google Shape;42;p9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DF32424-C5E3-0239-834C-560C27ECFB35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2263" y="858244"/>
            <a:ext cx="6614958" cy="2363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C9B566-1FFE-84F2-A4CB-4550C999B488}"/>
              </a:ext>
            </a:extLst>
          </p:cNvPr>
          <p:cNvSpPr/>
          <p:nvPr/>
        </p:nvSpPr>
        <p:spPr>
          <a:xfrm>
            <a:off x="1409313" y="5327910"/>
            <a:ext cx="9373374" cy="1530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0584D6-1EC9-1DFF-5147-437152EEC1DA}"/>
              </a:ext>
            </a:extLst>
          </p:cNvPr>
          <p:cNvSpPr/>
          <p:nvPr/>
        </p:nvSpPr>
        <p:spPr>
          <a:xfrm>
            <a:off x="1794803" y="-42203"/>
            <a:ext cx="8602394" cy="911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oogle Shape;43;p97">
            <a:extLst>
              <a:ext uri="{FF2B5EF4-FFF2-40B4-BE49-F238E27FC236}">
                <a16:creationId xmlns:a16="http://schemas.microsoft.com/office/drawing/2014/main" id="{92FCFB04-DB1C-23E1-A719-A1EE9E376200}"/>
              </a:ext>
            </a:extLst>
          </p:cNvPr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5991" y="537941"/>
            <a:ext cx="7220019" cy="57399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206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1.875E-6 -0.86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BEDBB27-71E6-AB70-AECC-E311DEBE8F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3887" y="1289268"/>
            <a:ext cx="7100137" cy="107016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C9B566-1FFE-84F2-A4CB-4550C999B488}"/>
              </a:ext>
            </a:extLst>
          </p:cNvPr>
          <p:cNvSpPr/>
          <p:nvPr/>
        </p:nvSpPr>
        <p:spPr>
          <a:xfrm>
            <a:off x="1409313" y="5795890"/>
            <a:ext cx="9373374" cy="1062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0584D6-1EC9-1DFF-5147-437152EEC1DA}"/>
              </a:ext>
            </a:extLst>
          </p:cNvPr>
          <p:cNvSpPr/>
          <p:nvPr/>
        </p:nvSpPr>
        <p:spPr>
          <a:xfrm>
            <a:off x="1794803" y="-42203"/>
            <a:ext cx="8602394" cy="976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oogle Shape;42;p9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B1AFBD1-EF69-3734-BCC3-803C0D9BDF58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7956" y="984852"/>
            <a:ext cx="7100138" cy="253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3;p97">
            <a:extLst>
              <a:ext uri="{FF2B5EF4-FFF2-40B4-BE49-F238E27FC236}">
                <a16:creationId xmlns:a16="http://schemas.microsoft.com/office/drawing/2014/main" id="{EB9A969D-3D68-8919-8A9C-20D2AFA29DC6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4124" y="548343"/>
            <a:ext cx="9445576" cy="63428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210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4.16667E-6 -0.932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FCC4B3B-0690-B5B9-7CD5-B131DC667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149" y="-126238"/>
            <a:ext cx="4217839" cy="138773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8A3C76E-4A92-9546-1353-6FC68BA7CBAD}"/>
              </a:ext>
            </a:extLst>
          </p:cNvPr>
          <p:cNvSpPr/>
          <p:nvPr/>
        </p:nvSpPr>
        <p:spPr>
          <a:xfrm>
            <a:off x="2035237" y="6079550"/>
            <a:ext cx="8121527" cy="822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130312-0D8C-9F3F-D6C4-3FED6B5242EE}"/>
              </a:ext>
            </a:extLst>
          </p:cNvPr>
          <p:cNvSpPr/>
          <p:nvPr/>
        </p:nvSpPr>
        <p:spPr>
          <a:xfrm>
            <a:off x="2252509" y="-114586"/>
            <a:ext cx="7686983" cy="822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oogle Shape;50;p99">
            <a:extLst>
              <a:ext uri="{FF2B5EF4-FFF2-40B4-BE49-F238E27FC236}">
                <a16:creationId xmlns:a16="http://schemas.microsoft.com/office/drawing/2014/main" id="{B5033D94-D423-D69F-3D15-67D1B4518446}"/>
              </a:ext>
            </a:extLst>
          </p:cNvPr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6460" y="340801"/>
            <a:ext cx="7079081" cy="6555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28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1.66667E-6 -0.998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FCC4B3B-0690-B5B9-7CD5-B131DC6673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174" y="942873"/>
            <a:ext cx="2507581" cy="82503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8A3C76E-4A92-9546-1353-6FC68BA7CBAD}"/>
              </a:ext>
            </a:extLst>
          </p:cNvPr>
          <p:cNvSpPr/>
          <p:nvPr/>
        </p:nvSpPr>
        <p:spPr>
          <a:xfrm>
            <a:off x="1931281" y="6072550"/>
            <a:ext cx="8329438" cy="844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130312-0D8C-9F3F-D6C4-3FED6B5242EE}"/>
              </a:ext>
            </a:extLst>
          </p:cNvPr>
          <p:cNvSpPr/>
          <p:nvPr/>
        </p:nvSpPr>
        <p:spPr>
          <a:xfrm>
            <a:off x="2154116" y="-149722"/>
            <a:ext cx="7883769" cy="844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oogle Shape;50;p99">
            <a:extLst>
              <a:ext uri="{FF2B5EF4-FFF2-40B4-BE49-F238E27FC236}">
                <a16:creationId xmlns:a16="http://schemas.microsoft.com/office/drawing/2014/main" id="{B5033D94-D423-D69F-3D15-67D1B4518446}"/>
              </a:ext>
            </a:extLst>
          </p:cNvPr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8454" y="300445"/>
            <a:ext cx="5135091" cy="6257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90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L 1.04167E-6 -0.422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3;p54">
            <a:extLst>
              <a:ext uri="{FF2B5EF4-FFF2-40B4-BE49-F238E27FC236}">
                <a16:creationId xmlns:a16="http://schemas.microsoft.com/office/drawing/2014/main" id="{DB4C4BFB-8074-E290-BB5C-330B24A2398D}"/>
              </a:ext>
            </a:extLst>
          </p:cNvPr>
          <p:cNvSpPr/>
          <p:nvPr/>
        </p:nvSpPr>
        <p:spPr>
          <a:xfrm>
            <a:off x="7428689" y="3327313"/>
            <a:ext cx="5860579" cy="5860579"/>
          </a:xfrm>
          <a:prstGeom prst="ellipse">
            <a:avLst/>
          </a:prstGeom>
          <a:gradFill>
            <a:gsLst>
              <a:gs pos="10000">
                <a:srgbClr val="F2600C"/>
              </a:gs>
              <a:gs pos="90000">
                <a:srgbClr val="F7931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Nunito Sans" pitchFamily="2" charset="0"/>
                <a:ea typeface="Calibri"/>
                <a:cs typeface="Calibri"/>
                <a:sym typeface="Calibri"/>
              </a:rPr>
              <a:t>              </a:t>
            </a:r>
            <a:endParaRPr sz="1800" dirty="0">
              <a:solidFill>
                <a:schemeClr val="lt1"/>
              </a:solidFill>
              <a:latin typeface="Nunito Sans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884" name="Google Shape;884;p54"/>
          <p:cNvSpPr txBox="1"/>
          <p:nvPr/>
        </p:nvSpPr>
        <p:spPr>
          <a:xfrm>
            <a:off x="1023665" y="1285635"/>
            <a:ext cx="359697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Title goes here and here</a:t>
            </a:r>
            <a:endParaRPr dirty="0">
              <a:solidFill>
                <a:srgbClr val="0E1A2D"/>
              </a:solidFill>
            </a:endParaRPr>
          </a:p>
        </p:txBody>
      </p:sp>
      <p:sp>
        <p:nvSpPr>
          <p:cNvPr id="886" name="Google Shape;886;p54"/>
          <p:cNvSpPr txBox="1"/>
          <p:nvPr/>
        </p:nvSpPr>
        <p:spPr>
          <a:xfrm>
            <a:off x="1032550" y="3181369"/>
            <a:ext cx="3187026" cy="2037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A362"/>
              </a:buClr>
              <a:buSzPts val="1400"/>
              <a:buFont typeface="Noto Sans Symbols"/>
              <a:buChar char="✔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b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endParaRPr sz="1400" dirty="0">
              <a:solidFill>
                <a:srgbClr val="0E1A2D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342900" marR="0" lvl="0" indent="-3429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A362"/>
              </a:buClr>
              <a:buSzPts val="1400"/>
              <a:buFont typeface="Noto Sans Symbols"/>
              <a:buChar char="✔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b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endParaRPr sz="1400" dirty="0">
              <a:solidFill>
                <a:srgbClr val="0E1A2D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342900" marR="0" lvl="0" indent="-3429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A362"/>
              </a:buClr>
              <a:buSzPts val="1400"/>
              <a:buFont typeface="Noto Sans Symbols"/>
              <a:buChar char="✔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b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endParaRPr sz="1400" dirty="0">
              <a:solidFill>
                <a:srgbClr val="0E1A2D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342900" marR="0" lvl="0" indent="-3429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A362"/>
              </a:buClr>
              <a:buSzPts val="1400"/>
              <a:buFont typeface="Noto Sans Symbols"/>
              <a:buChar char="✔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</a:endParaRPr>
          </a:p>
        </p:txBody>
      </p:sp>
      <p:pic>
        <p:nvPicPr>
          <p:cNvPr id="888" name="Google Shape;888;p54" descr="Graphical user interface, website&#10;&#10;Description automatically generated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6127" y="1514094"/>
            <a:ext cx="5421903" cy="193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54" descr="Shape, rectangle&#10;&#10;Description automatically generated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1491" y="1172187"/>
            <a:ext cx="7241626" cy="4862857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54"/>
          <p:cNvSpPr>
            <a:spLocks noGrp="1"/>
          </p:cNvSpPr>
          <p:nvPr>
            <p:ph type="pic" idx="2"/>
          </p:nvPr>
        </p:nvSpPr>
        <p:spPr>
          <a:prstGeom prst="rect">
            <a:avLst/>
          </a:prstGeom>
          <a:noFill/>
          <a:ln>
            <a:noFill/>
          </a:ln>
        </p:spPr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0F67492-DEB8-A2FA-6E13-46F14556D901}"/>
              </a:ext>
            </a:extLst>
          </p:cNvPr>
          <p:cNvCxnSpPr>
            <a:cxnSpLocks/>
          </p:cNvCxnSpPr>
          <p:nvPr/>
        </p:nvCxnSpPr>
        <p:spPr>
          <a:xfrm>
            <a:off x="1168738" y="2672004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3;p54">
            <a:extLst>
              <a:ext uri="{FF2B5EF4-FFF2-40B4-BE49-F238E27FC236}">
                <a16:creationId xmlns:a16="http://schemas.microsoft.com/office/drawing/2014/main" id="{D3680A86-9BBA-F67E-6ADD-32F6D36531F3}"/>
              </a:ext>
            </a:extLst>
          </p:cNvPr>
          <p:cNvSpPr/>
          <p:nvPr/>
        </p:nvSpPr>
        <p:spPr>
          <a:xfrm>
            <a:off x="-1632184" y="3309908"/>
            <a:ext cx="5860579" cy="5860579"/>
          </a:xfrm>
          <a:prstGeom prst="ellipse">
            <a:avLst/>
          </a:prstGeom>
          <a:gradFill>
            <a:gsLst>
              <a:gs pos="10000">
                <a:srgbClr val="F2600C"/>
              </a:gs>
              <a:gs pos="90000">
                <a:srgbClr val="F7931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Nunito Sans" pitchFamily="2" charset="0"/>
                <a:ea typeface="Calibri"/>
                <a:cs typeface="Calibri"/>
                <a:sym typeface="Calibri"/>
              </a:rPr>
              <a:t>              </a:t>
            </a:r>
            <a:endParaRPr sz="1800" dirty="0">
              <a:solidFill>
                <a:schemeClr val="lt1"/>
              </a:solidFill>
              <a:latin typeface="Nunito Sans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906" name="Google Shape;906;p55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1959" y="415659"/>
            <a:ext cx="7066027" cy="6543141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p55"/>
          <p:cNvSpPr txBox="1"/>
          <p:nvPr/>
        </p:nvSpPr>
        <p:spPr>
          <a:xfrm>
            <a:off x="6657983" y="1285635"/>
            <a:ext cx="359697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Title goes here and here</a:t>
            </a:r>
            <a:endParaRPr dirty="0">
              <a:solidFill>
                <a:srgbClr val="0E1A2D"/>
              </a:solidFill>
            </a:endParaRPr>
          </a:p>
        </p:txBody>
      </p:sp>
      <p:sp>
        <p:nvSpPr>
          <p:cNvPr id="905" name="Google Shape;905;p55"/>
          <p:cNvSpPr txBox="1"/>
          <p:nvPr/>
        </p:nvSpPr>
        <p:spPr>
          <a:xfrm>
            <a:off x="6666868" y="3181369"/>
            <a:ext cx="3187026" cy="2037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A362"/>
              </a:buClr>
              <a:buSzPts val="1400"/>
              <a:buFont typeface="Noto Sans Symbols"/>
              <a:buChar char="✔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b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endParaRPr sz="1400" dirty="0">
              <a:solidFill>
                <a:srgbClr val="0E1A2D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342900" marR="0" lvl="0" indent="-3429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A362"/>
              </a:buClr>
              <a:buSzPts val="1400"/>
              <a:buFont typeface="Noto Sans Symbols"/>
              <a:buChar char="✔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b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endParaRPr sz="1400" dirty="0">
              <a:solidFill>
                <a:srgbClr val="0E1A2D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342900" marR="0" lvl="0" indent="-3429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A362"/>
              </a:buClr>
              <a:buSzPts val="1400"/>
              <a:buFont typeface="Noto Sans Symbols"/>
              <a:buChar char="✔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b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endParaRPr sz="1400" dirty="0">
              <a:solidFill>
                <a:srgbClr val="0E1A2D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342900" marR="0" lvl="0" indent="-3429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A362"/>
              </a:buClr>
              <a:buSzPts val="1400"/>
              <a:buFont typeface="Noto Sans Symbols"/>
              <a:buChar char="✔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</a:endParaRPr>
          </a:p>
        </p:txBody>
      </p:sp>
      <p:sp>
        <p:nvSpPr>
          <p:cNvPr id="907" name="Google Shape;907;p55"/>
          <p:cNvSpPr>
            <a:spLocks noGrp="1"/>
          </p:cNvSpPr>
          <p:nvPr>
            <p:ph type="pic" idx="2"/>
          </p:nvPr>
        </p:nvSpPr>
        <p:spPr>
          <a:xfrm>
            <a:off x="1513070" y="1135566"/>
            <a:ext cx="3287192" cy="4898034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7CBB1F2-D328-AFD9-20E2-350FC02716E7}"/>
              </a:ext>
            </a:extLst>
          </p:cNvPr>
          <p:cNvCxnSpPr>
            <a:cxnSpLocks/>
          </p:cNvCxnSpPr>
          <p:nvPr/>
        </p:nvCxnSpPr>
        <p:spPr>
          <a:xfrm>
            <a:off x="6803056" y="2679564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83;p54">
            <a:extLst>
              <a:ext uri="{FF2B5EF4-FFF2-40B4-BE49-F238E27FC236}">
                <a16:creationId xmlns:a16="http://schemas.microsoft.com/office/drawing/2014/main" id="{3D6E95C9-9665-1F93-DE96-F74C29D803D9}"/>
              </a:ext>
            </a:extLst>
          </p:cNvPr>
          <p:cNvSpPr/>
          <p:nvPr/>
        </p:nvSpPr>
        <p:spPr>
          <a:xfrm>
            <a:off x="7769345" y="3327313"/>
            <a:ext cx="5860579" cy="5860579"/>
          </a:xfrm>
          <a:prstGeom prst="ellipse">
            <a:avLst/>
          </a:prstGeom>
          <a:gradFill>
            <a:gsLst>
              <a:gs pos="10000">
                <a:srgbClr val="F2600C"/>
              </a:gs>
              <a:gs pos="90000">
                <a:srgbClr val="F7931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Nunito Sans" pitchFamily="2" charset="0"/>
                <a:ea typeface="Calibri"/>
                <a:cs typeface="Calibri"/>
                <a:sym typeface="Calibri"/>
              </a:rPr>
              <a:t>              </a:t>
            </a:r>
            <a:endParaRPr sz="1800" dirty="0">
              <a:solidFill>
                <a:schemeClr val="lt1"/>
              </a:solidFill>
              <a:latin typeface="Nunito Sans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915" name="Google Shape;915;p56"/>
          <p:cNvSpPr/>
          <p:nvPr/>
        </p:nvSpPr>
        <p:spPr>
          <a:xfrm>
            <a:off x="5069541" y="1062318"/>
            <a:ext cx="5943600" cy="39272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6" name="Google Shape;916;p56"/>
          <p:cNvSpPr txBox="1"/>
          <p:nvPr/>
        </p:nvSpPr>
        <p:spPr>
          <a:xfrm>
            <a:off x="1023665" y="1285635"/>
            <a:ext cx="359697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Title goes here and here</a:t>
            </a:r>
            <a:endParaRPr dirty="0">
              <a:solidFill>
                <a:srgbClr val="0E1A2D"/>
              </a:solidFill>
            </a:endParaRPr>
          </a:p>
        </p:txBody>
      </p:sp>
      <p:sp>
        <p:nvSpPr>
          <p:cNvPr id="918" name="Google Shape;918;p56"/>
          <p:cNvSpPr txBox="1"/>
          <p:nvPr/>
        </p:nvSpPr>
        <p:spPr>
          <a:xfrm>
            <a:off x="1032550" y="3181369"/>
            <a:ext cx="3187026" cy="2037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A362"/>
              </a:buClr>
              <a:buSzPts val="1400"/>
              <a:buFont typeface="Noto Sans Symbols"/>
              <a:buChar char="✔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b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endParaRPr sz="1400" dirty="0">
              <a:solidFill>
                <a:srgbClr val="0E1A2D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342900" marR="0" lvl="0" indent="-3429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A362"/>
              </a:buClr>
              <a:buSzPts val="1400"/>
              <a:buFont typeface="Noto Sans Symbols"/>
              <a:buChar char="✔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b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endParaRPr sz="1400" dirty="0">
              <a:solidFill>
                <a:srgbClr val="0E1A2D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342900" marR="0" lvl="0" indent="-3429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A362"/>
              </a:buClr>
              <a:buSzPts val="1400"/>
              <a:buFont typeface="Noto Sans Symbols"/>
              <a:buChar char="✔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b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endParaRPr sz="1400" dirty="0">
              <a:solidFill>
                <a:srgbClr val="0E1A2D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342900" marR="0" lvl="0" indent="-3429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A362"/>
              </a:buClr>
              <a:buSzPts val="1400"/>
              <a:buFont typeface="Noto Sans Symbols"/>
              <a:buChar char="✔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</a:endParaRPr>
          </a:p>
        </p:txBody>
      </p:sp>
      <p:pic>
        <p:nvPicPr>
          <p:cNvPr id="919" name="Google Shape;919;p56" descr="Graphical user interface, website&#10;&#10;Description automatically generated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5820" y="1034138"/>
            <a:ext cx="5920427" cy="229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69D491-3B97-01D5-9AB4-6016B43674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6038" y="744537"/>
            <a:ext cx="6513562" cy="5178281"/>
          </a:xfrm>
          <a:prstGeom prst="rect">
            <a:avLst/>
          </a:prstGeom>
        </p:spPr>
      </p:pic>
      <p:sp>
        <p:nvSpPr>
          <p:cNvPr id="921" name="Google Shape;921;p56"/>
          <p:cNvSpPr>
            <a:spLocks noGrp="1"/>
          </p:cNvSpPr>
          <p:nvPr>
            <p:ph type="pic" idx="2"/>
          </p:nvPr>
        </p:nvSpPr>
        <p:spPr>
          <a:xfrm>
            <a:off x="5057195" y="1275184"/>
            <a:ext cx="5920427" cy="3714416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EA1C4E-AE2F-210D-EEA5-24A4D07BDCFE}"/>
              </a:ext>
            </a:extLst>
          </p:cNvPr>
          <p:cNvCxnSpPr>
            <a:cxnSpLocks/>
          </p:cNvCxnSpPr>
          <p:nvPr/>
        </p:nvCxnSpPr>
        <p:spPr>
          <a:xfrm>
            <a:off x="1168738" y="2672004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3;p54">
            <a:extLst>
              <a:ext uri="{FF2B5EF4-FFF2-40B4-BE49-F238E27FC236}">
                <a16:creationId xmlns:a16="http://schemas.microsoft.com/office/drawing/2014/main" id="{D3680A86-9BBA-F67E-6ADD-32F6D36531F3}"/>
              </a:ext>
            </a:extLst>
          </p:cNvPr>
          <p:cNvSpPr/>
          <p:nvPr/>
        </p:nvSpPr>
        <p:spPr>
          <a:xfrm>
            <a:off x="-1632184" y="3309908"/>
            <a:ext cx="5860579" cy="5860579"/>
          </a:xfrm>
          <a:prstGeom prst="ellipse">
            <a:avLst/>
          </a:prstGeom>
          <a:gradFill>
            <a:gsLst>
              <a:gs pos="10000">
                <a:srgbClr val="F2600C"/>
              </a:gs>
              <a:gs pos="90000">
                <a:srgbClr val="F7931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Nunito Sans" pitchFamily="2" charset="0"/>
                <a:ea typeface="Calibri"/>
                <a:cs typeface="Calibri"/>
                <a:sym typeface="Calibri"/>
              </a:rPr>
              <a:t>              </a:t>
            </a:r>
            <a:endParaRPr sz="1800" dirty="0">
              <a:solidFill>
                <a:schemeClr val="lt1"/>
              </a:solidFill>
              <a:latin typeface="Nunito Sans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903" name="Google Shape;903;p55"/>
          <p:cNvSpPr txBox="1"/>
          <p:nvPr/>
        </p:nvSpPr>
        <p:spPr>
          <a:xfrm>
            <a:off x="6657983" y="1285635"/>
            <a:ext cx="359697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Title goes here and here</a:t>
            </a:r>
            <a:endParaRPr dirty="0">
              <a:solidFill>
                <a:srgbClr val="0E1A2D"/>
              </a:solidFill>
            </a:endParaRPr>
          </a:p>
        </p:txBody>
      </p:sp>
      <p:sp>
        <p:nvSpPr>
          <p:cNvPr id="905" name="Google Shape;905;p55"/>
          <p:cNvSpPr txBox="1"/>
          <p:nvPr/>
        </p:nvSpPr>
        <p:spPr>
          <a:xfrm>
            <a:off x="6666868" y="3181369"/>
            <a:ext cx="3187026" cy="2037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A362"/>
              </a:buClr>
              <a:buSzPts val="1400"/>
              <a:buFont typeface="Noto Sans Symbols"/>
              <a:buChar char="✔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b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endParaRPr sz="1400" dirty="0">
              <a:solidFill>
                <a:srgbClr val="0E1A2D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342900" marR="0" lvl="0" indent="-3429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A362"/>
              </a:buClr>
              <a:buSzPts val="1400"/>
              <a:buFont typeface="Noto Sans Symbols"/>
              <a:buChar char="✔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b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endParaRPr sz="1400" dirty="0">
              <a:solidFill>
                <a:srgbClr val="0E1A2D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342900" marR="0" lvl="0" indent="-3429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A362"/>
              </a:buClr>
              <a:buSzPts val="1400"/>
              <a:buFont typeface="Noto Sans Symbols"/>
              <a:buChar char="✔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b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endParaRPr sz="1400" dirty="0">
              <a:solidFill>
                <a:srgbClr val="0E1A2D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342900" marR="0" lvl="0" indent="-3429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A362"/>
              </a:buClr>
              <a:buSzPts val="1400"/>
              <a:buFont typeface="Noto Sans Symbols"/>
              <a:buChar char="✔"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Text goes here</a:t>
            </a:r>
            <a:endParaRPr dirty="0">
              <a:solidFill>
                <a:srgbClr val="0E1A2D"/>
              </a:solidFill>
            </a:endParaRPr>
          </a:p>
        </p:txBody>
      </p:sp>
      <p:pic>
        <p:nvPicPr>
          <p:cNvPr id="906" name="Google Shape;906;p55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920" y="313673"/>
            <a:ext cx="5209025" cy="6461526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p55"/>
          <p:cNvSpPr>
            <a:spLocks noGrp="1"/>
          </p:cNvSpPr>
          <p:nvPr>
            <p:ph type="pic" idx="2"/>
          </p:nvPr>
        </p:nvSpPr>
        <p:spPr>
          <a:xfrm>
            <a:off x="1548000" y="979200"/>
            <a:ext cx="2505600" cy="5220000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7CBB1F2-D328-AFD9-20E2-350FC02716E7}"/>
              </a:ext>
            </a:extLst>
          </p:cNvPr>
          <p:cNvCxnSpPr>
            <a:cxnSpLocks/>
          </p:cNvCxnSpPr>
          <p:nvPr/>
        </p:nvCxnSpPr>
        <p:spPr>
          <a:xfrm>
            <a:off x="6803056" y="2679564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06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1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963" y="0"/>
            <a:ext cx="81260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26;p13">
            <a:extLst>
              <a:ext uri="{FF2B5EF4-FFF2-40B4-BE49-F238E27FC236}">
                <a16:creationId xmlns:a16="http://schemas.microsoft.com/office/drawing/2014/main" id="{A6D72A7D-97EF-88DF-AFEC-747370F748EC}"/>
              </a:ext>
            </a:extLst>
          </p:cNvPr>
          <p:cNvSpPr/>
          <p:nvPr/>
        </p:nvSpPr>
        <p:spPr>
          <a:xfrm>
            <a:off x="-1839464" y="-805949"/>
            <a:ext cx="8469899" cy="8469899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63500" algn="ctr" rotWithShape="0">
              <a:srgbClr val="363A40">
                <a:alpha val="2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76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6"/>
          <p:cNvSpPr txBox="1"/>
          <p:nvPr/>
        </p:nvSpPr>
        <p:spPr>
          <a:xfrm>
            <a:off x="1102741" y="2998971"/>
            <a:ext cx="514370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Longer title goes here</a:t>
            </a:r>
            <a:b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</a:br>
            <a: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and here and here</a:t>
            </a:r>
            <a:endParaRPr dirty="0">
              <a:solidFill>
                <a:srgbClr val="0E1A2D"/>
              </a:solidFill>
            </a:endParaRPr>
          </a:p>
        </p:txBody>
      </p:sp>
      <p:cxnSp>
        <p:nvCxnSpPr>
          <p:cNvPr id="2" name="Google Shape;885;p54">
            <a:extLst>
              <a:ext uri="{FF2B5EF4-FFF2-40B4-BE49-F238E27FC236}">
                <a16:creationId xmlns:a16="http://schemas.microsoft.com/office/drawing/2014/main" id="{2F75A3FB-7FF0-4CBB-C898-56D50954BD0B}"/>
              </a:ext>
            </a:extLst>
          </p:cNvPr>
          <p:cNvCxnSpPr>
            <a:cxnSpLocks/>
          </p:cNvCxnSpPr>
          <p:nvPr/>
        </p:nvCxnSpPr>
        <p:spPr>
          <a:xfrm>
            <a:off x="1217805" y="4353231"/>
            <a:ext cx="940891" cy="0"/>
          </a:xfrm>
          <a:prstGeom prst="straightConnector1">
            <a:avLst/>
          </a:prstGeom>
          <a:noFill/>
          <a:ln w="44450" cap="rnd" cmpd="sng">
            <a:gradFill>
              <a:gsLst>
                <a:gs pos="0">
                  <a:srgbClr val="F2600C"/>
                </a:gs>
                <a:gs pos="100000">
                  <a:srgbClr val="F7931E"/>
                </a:gs>
              </a:gsLst>
              <a:lin ang="0" scaled="0"/>
            </a:gra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0FFA42A1-4C66-18AC-A759-45EAB50020B9}"/>
              </a:ext>
            </a:extLst>
          </p:cNvPr>
          <p:cNvGrpSpPr/>
          <p:nvPr/>
        </p:nvGrpSpPr>
        <p:grpSpPr>
          <a:xfrm>
            <a:off x="1200496" y="2523053"/>
            <a:ext cx="1008600" cy="249097"/>
            <a:chOff x="1558678" y="1949536"/>
            <a:chExt cx="1008600" cy="24909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F8A1007-EB2C-B4DF-F30A-02E258F153FE}"/>
                </a:ext>
              </a:extLst>
            </p:cNvPr>
            <p:cNvSpPr/>
            <p:nvPr/>
          </p:nvSpPr>
          <p:spPr>
            <a:xfrm>
              <a:off x="1558678" y="1949536"/>
              <a:ext cx="1008600" cy="234241"/>
            </a:xfrm>
            <a:prstGeom prst="roundRect">
              <a:avLst/>
            </a:prstGeom>
            <a:solidFill>
              <a:srgbClr val="FEF5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2600C"/>
                </a:solidFill>
              </a:endParaRPr>
            </a:p>
          </p:txBody>
        </p:sp>
        <p:sp>
          <p:nvSpPr>
            <p:cNvPr id="9" name="Google Shape;192;p6">
              <a:extLst>
                <a:ext uri="{FF2B5EF4-FFF2-40B4-BE49-F238E27FC236}">
                  <a16:creationId xmlns:a16="http://schemas.microsoft.com/office/drawing/2014/main" id="{E1D3B25F-0553-7F97-EC77-8C169955E4CC}"/>
                </a:ext>
              </a:extLst>
            </p:cNvPr>
            <p:cNvSpPr txBox="1"/>
            <p:nvPr/>
          </p:nvSpPr>
          <p:spPr>
            <a:xfrm>
              <a:off x="1558678" y="1964392"/>
              <a:ext cx="1008600" cy="234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100"/>
                <a:buFont typeface="Raleway ExtraBold"/>
                <a:buNone/>
              </a:pPr>
              <a:r>
                <a:rPr lang="en-GB" sz="1050" b="0" i="0" u="none" strike="noStrike" cap="none" spc="100" dirty="0">
                  <a:solidFill>
                    <a:srgbClr val="F2600C"/>
                  </a:solidFill>
                  <a:latin typeface="Nunito ExtraBold" pitchFamily="2" charset="0"/>
                  <a:ea typeface="Raleway ExtraBold"/>
                  <a:cs typeface="Raleway ExtraBold"/>
                  <a:sym typeface="Raleway ExtraBold"/>
                </a:rPr>
                <a:t>WEBINAR</a:t>
              </a:r>
              <a:endParaRPr sz="1600" spc="100" dirty="0">
                <a:solidFill>
                  <a:srgbClr val="F2600C"/>
                </a:solidFill>
                <a:latin typeface="Nunito Sans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09E2A62-E43C-3DB3-6F7C-FE3F6F0E9E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0338" y="1025575"/>
            <a:ext cx="5483588" cy="8265083"/>
          </a:xfrm>
          <a:prstGeom prst="rect">
            <a:avLst/>
          </a:prstGeom>
        </p:spPr>
      </p:pic>
      <p:sp>
        <p:nvSpPr>
          <p:cNvPr id="998" name="Google Shape;998;p62"/>
          <p:cNvSpPr txBox="1"/>
          <p:nvPr/>
        </p:nvSpPr>
        <p:spPr>
          <a:xfrm>
            <a:off x="1015544" y="2443248"/>
            <a:ext cx="3683749" cy="632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Title goes here</a:t>
            </a:r>
            <a:b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</a:br>
            <a: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and here</a:t>
            </a:r>
            <a:endParaRPr dirty="0">
              <a:solidFill>
                <a:srgbClr val="0E1A2D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EF76319-1202-29DB-A343-38896C5D4C5A}"/>
              </a:ext>
            </a:extLst>
          </p:cNvPr>
          <p:cNvCxnSpPr>
            <a:cxnSpLocks/>
          </p:cNvCxnSpPr>
          <p:nvPr/>
        </p:nvCxnSpPr>
        <p:spPr>
          <a:xfrm>
            <a:off x="1148165" y="3710334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8D0C6ED-6BB8-22BF-E9FB-EE01D9C93B2F}"/>
              </a:ext>
            </a:extLst>
          </p:cNvPr>
          <p:cNvSpPr/>
          <p:nvPr/>
        </p:nvSpPr>
        <p:spPr>
          <a:xfrm>
            <a:off x="5039440" y="4684479"/>
            <a:ext cx="6788927" cy="2715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E53B1D-2685-28E1-9FE5-1CE2FEA69657}"/>
              </a:ext>
            </a:extLst>
          </p:cNvPr>
          <p:cNvSpPr/>
          <p:nvPr/>
        </p:nvSpPr>
        <p:spPr>
          <a:xfrm>
            <a:off x="4985651" y="-292989"/>
            <a:ext cx="6788927" cy="122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2F85DC2-4ECB-7841-6E38-8C6B1AEF1B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0689" y="751038"/>
            <a:ext cx="5946685" cy="472761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B5D0724-180E-7064-955D-E644D2898B57}"/>
              </a:ext>
            </a:extLst>
          </p:cNvPr>
          <p:cNvGrpSpPr/>
          <p:nvPr/>
        </p:nvGrpSpPr>
        <p:grpSpPr>
          <a:xfrm>
            <a:off x="515957" y="5971145"/>
            <a:ext cx="11160087" cy="554255"/>
            <a:chOff x="515957" y="5971145"/>
            <a:chExt cx="11160087" cy="55425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1ABDCC73-C480-E9B0-D7B8-C26CCABAA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22991" y="6267302"/>
              <a:ext cx="1593200" cy="258098"/>
            </a:xfrm>
            <a:prstGeom prst="rect">
              <a:avLst/>
            </a:prstGeom>
          </p:spPr>
        </p:pic>
        <p:cxnSp>
          <p:nvCxnSpPr>
            <p:cNvPr id="4" name="Google Shape;473;p27">
              <a:extLst>
                <a:ext uri="{FF2B5EF4-FFF2-40B4-BE49-F238E27FC236}">
                  <a16:creationId xmlns:a16="http://schemas.microsoft.com/office/drawing/2014/main" id="{6AD82DF4-E386-971B-FFA8-9A742F128E0D}"/>
                </a:ext>
              </a:extLst>
            </p:cNvPr>
            <p:cNvCxnSpPr/>
            <p:nvPr/>
          </p:nvCxnSpPr>
          <p:spPr>
            <a:xfrm>
              <a:off x="515957" y="5971145"/>
              <a:ext cx="11160087" cy="0"/>
            </a:xfrm>
            <a:prstGeom prst="straightConnector1">
              <a:avLst/>
            </a:prstGeom>
            <a:noFill/>
            <a:ln w="12700" cap="rnd" cmpd="sng">
              <a:solidFill>
                <a:srgbClr val="F3F4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52404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1.25E-6 -0.708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005;p6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D0DE8A0-FDE6-A76D-490E-AB59E8161E1B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6662" y="1184679"/>
            <a:ext cx="5152340" cy="184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09E2A62-E43C-3DB3-6F7C-FE3F6F0E9E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6661" y="1382234"/>
            <a:ext cx="5162304" cy="7780831"/>
          </a:xfrm>
          <a:prstGeom prst="rect">
            <a:avLst/>
          </a:prstGeom>
        </p:spPr>
      </p:pic>
      <p:sp>
        <p:nvSpPr>
          <p:cNvPr id="998" name="Google Shape;998;p62"/>
          <p:cNvSpPr txBox="1"/>
          <p:nvPr/>
        </p:nvSpPr>
        <p:spPr>
          <a:xfrm>
            <a:off x="1015544" y="2443248"/>
            <a:ext cx="3683749" cy="632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Title goes here</a:t>
            </a:r>
            <a:b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</a:br>
            <a: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and here</a:t>
            </a:r>
            <a:endParaRPr dirty="0">
              <a:solidFill>
                <a:srgbClr val="0E1A2D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EF76319-1202-29DB-A343-38896C5D4C5A}"/>
              </a:ext>
            </a:extLst>
          </p:cNvPr>
          <p:cNvCxnSpPr>
            <a:cxnSpLocks/>
          </p:cNvCxnSpPr>
          <p:nvPr/>
        </p:nvCxnSpPr>
        <p:spPr>
          <a:xfrm>
            <a:off x="1148165" y="3710334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8D0C6ED-6BB8-22BF-E9FB-EE01D9C93B2F}"/>
              </a:ext>
            </a:extLst>
          </p:cNvPr>
          <p:cNvSpPr/>
          <p:nvPr/>
        </p:nvSpPr>
        <p:spPr>
          <a:xfrm>
            <a:off x="5159940" y="4528537"/>
            <a:ext cx="6788927" cy="2715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E53B1D-2685-28E1-9FE5-1CE2FEA69657}"/>
              </a:ext>
            </a:extLst>
          </p:cNvPr>
          <p:cNvSpPr/>
          <p:nvPr/>
        </p:nvSpPr>
        <p:spPr>
          <a:xfrm>
            <a:off x="5002788" y="-138832"/>
            <a:ext cx="6788927" cy="1228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oogle Shape;1006;p62">
            <a:extLst>
              <a:ext uri="{FF2B5EF4-FFF2-40B4-BE49-F238E27FC236}">
                <a16:creationId xmlns:a16="http://schemas.microsoft.com/office/drawing/2014/main" id="{96D8CCA6-79C2-176E-18B7-AAC0F829DA59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7665" y="874722"/>
            <a:ext cx="6920352" cy="46471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CB8A9B7-E219-D7A4-BA43-9CB4C21CBB16}"/>
              </a:ext>
            </a:extLst>
          </p:cNvPr>
          <p:cNvGrpSpPr/>
          <p:nvPr/>
        </p:nvGrpSpPr>
        <p:grpSpPr>
          <a:xfrm>
            <a:off x="515957" y="5971145"/>
            <a:ext cx="11160087" cy="554255"/>
            <a:chOff x="515957" y="5971145"/>
            <a:chExt cx="11160087" cy="55425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940E19A-E098-08C0-0459-D51122746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2991" y="6267302"/>
              <a:ext cx="1593200" cy="258098"/>
            </a:xfrm>
            <a:prstGeom prst="rect">
              <a:avLst/>
            </a:prstGeom>
          </p:spPr>
        </p:pic>
        <p:cxnSp>
          <p:nvCxnSpPr>
            <p:cNvPr id="4" name="Google Shape;473;p27">
              <a:extLst>
                <a:ext uri="{FF2B5EF4-FFF2-40B4-BE49-F238E27FC236}">
                  <a16:creationId xmlns:a16="http://schemas.microsoft.com/office/drawing/2014/main" id="{AFD45817-2D27-E332-DEDE-31CC22EB10D5}"/>
                </a:ext>
              </a:extLst>
            </p:cNvPr>
            <p:cNvCxnSpPr/>
            <p:nvPr/>
          </p:nvCxnSpPr>
          <p:spPr>
            <a:xfrm>
              <a:off x="515957" y="5971145"/>
              <a:ext cx="11160087" cy="0"/>
            </a:xfrm>
            <a:prstGeom prst="straightConnector1">
              <a:avLst/>
            </a:prstGeom>
            <a:noFill/>
            <a:ln w="12700" cap="rnd" cmpd="sng">
              <a:solidFill>
                <a:srgbClr val="F3F4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198311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022E-16 L -4.16667E-6 -0.67708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62"/>
          <p:cNvSpPr txBox="1"/>
          <p:nvPr/>
        </p:nvSpPr>
        <p:spPr>
          <a:xfrm>
            <a:off x="1015544" y="2443248"/>
            <a:ext cx="3683749" cy="632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Title goes here</a:t>
            </a:r>
            <a:b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</a:br>
            <a: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and here</a:t>
            </a:r>
            <a:endParaRPr dirty="0">
              <a:solidFill>
                <a:srgbClr val="0E1A2D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EF76319-1202-29DB-A343-38896C5D4C5A}"/>
              </a:ext>
            </a:extLst>
          </p:cNvPr>
          <p:cNvCxnSpPr>
            <a:cxnSpLocks/>
          </p:cNvCxnSpPr>
          <p:nvPr/>
        </p:nvCxnSpPr>
        <p:spPr>
          <a:xfrm>
            <a:off x="1148165" y="3710334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08C22B3-4B91-5265-F88D-7E299D9E5B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1794" y="850605"/>
            <a:ext cx="3447424" cy="113426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FE90E7-948B-7F5F-51BC-52637CC1F7A3}"/>
              </a:ext>
            </a:extLst>
          </p:cNvPr>
          <p:cNvSpPr/>
          <p:nvPr/>
        </p:nvSpPr>
        <p:spPr>
          <a:xfrm>
            <a:off x="5147213" y="5318681"/>
            <a:ext cx="7180720" cy="19894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1A809E-6D71-F4FC-660C-6A3241FBC292}"/>
              </a:ext>
            </a:extLst>
          </p:cNvPr>
          <p:cNvSpPr/>
          <p:nvPr/>
        </p:nvSpPr>
        <p:spPr>
          <a:xfrm>
            <a:off x="5303336" y="-119867"/>
            <a:ext cx="6796513" cy="7276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Google Shape;50;p99">
            <a:extLst>
              <a:ext uri="{FF2B5EF4-FFF2-40B4-BE49-F238E27FC236}">
                <a16:creationId xmlns:a16="http://schemas.microsoft.com/office/drawing/2014/main" id="{9BA3A08F-A6CA-8603-1DF8-E0A008632605}"/>
              </a:ext>
            </a:extLst>
          </p:cNvPr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2725" y="243962"/>
            <a:ext cx="6259032" cy="57958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5BEAF49-C47D-5217-98D0-4086C0E42042}"/>
              </a:ext>
            </a:extLst>
          </p:cNvPr>
          <p:cNvGrpSpPr/>
          <p:nvPr/>
        </p:nvGrpSpPr>
        <p:grpSpPr>
          <a:xfrm>
            <a:off x="515957" y="5971145"/>
            <a:ext cx="11160087" cy="554255"/>
            <a:chOff x="515957" y="5971145"/>
            <a:chExt cx="11160087" cy="55425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47E36944-0917-7369-AF18-7264F2C73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22991" y="6267302"/>
              <a:ext cx="1593200" cy="258098"/>
            </a:xfrm>
            <a:prstGeom prst="rect">
              <a:avLst/>
            </a:prstGeom>
          </p:spPr>
        </p:pic>
        <p:cxnSp>
          <p:nvCxnSpPr>
            <p:cNvPr id="4" name="Google Shape;473;p27">
              <a:extLst>
                <a:ext uri="{FF2B5EF4-FFF2-40B4-BE49-F238E27FC236}">
                  <a16:creationId xmlns:a16="http://schemas.microsoft.com/office/drawing/2014/main" id="{36957DAB-E82D-898C-B290-785D0E656DAF}"/>
                </a:ext>
              </a:extLst>
            </p:cNvPr>
            <p:cNvCxnSpPr/>
            <p:nvPr/>
          </p:nvCxnSpPr>
          <p:spPr>
            <a:xfrm>
              <a:off x="515957" y="5971145"/>
              <a:ext cx="11160087" cy="0"/>
            </a:xfrm>
            <a:prstGeom prst="straightConnector1">
              <a:avLst/>
            </a:prstGeom>
            <a:noFill/>
            <a:ln w="12700" cap="rnd" cmpd="sng">
              <a:solidFill>
                <a:srgbClr val="F3F4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371091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3.75E-6 -0.89074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62"/>
          <p:cNvSpPr txBox="1"/>
          <p:nvPr/>
        </p:nvSpPr>
        <p:spPr>
          <a:xfrm>
            <a:off x="1015544" y="2443248"/>
            <a:ext cx="3683749" cy="632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Title goes here</a:t>
            </a:r>
            <a:b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</a:br>
            <a: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and here</a:t>
            </a:r>
            <a:endParaRPr dirty="0">
              <a:solidFill>
                <a:srgbClr val="0E1A2D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EF76319-1202-29DB-A343-38896C5D4C5A}"/>
              </a:ext>
            </a:extLst>
          </p:cNvPr>
          <p:cNvCxnSpPr>
            <a:cxnSpLocks/>
          </p:cNvCxnSpPr>
          <p:nvPr/>
        </p:nvCxnSpPr>
        <p:spPr>
          <a:xfrm>
            <a:off x="1148165" y="3710334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F3B4F22-E13F-406B-B287-A89F46D74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5493" y="551095"/>
            <a:ext cx="2272573" cy="74771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916816-5CDF-3568-7652-5129DC5DBD1E}"/>
              </a:ext>
            </a:extLst>
          </p:cNvPr>
          <p:cNvSpPr/>
          <p:nvPr/>
        </p:nvSpPr>
        <p:spPr>
          <a:xfrm>
            <a:off x="5001988" y="5415944"/>
            <a:ext cx="7375657" cy="1589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4E882A-AF7F-D3CF-9D67-28049C95091D}"/>
              </a:ext>
            </a:extLst>
          </p:cNvPr>
          <p:cNvSpPr/>
          <p:nvPr/>
        </p:nvSpPr>
        <p:spPr>
          <a:xfrm>
            <a:off x="5232738" y="-258709"/>
            <a:ext cx="7144907" cy="764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oogle Shape;50;p99">
            <a:extLst>
              <a:ext uri="{FF2B5EF4-FFF2-40B4-BE49-F238E27FC236}">
                <a16:creationId xmlns:a16="http://schemas.microsoft.com/office/drawing/2014/main" id="{D3FD3829-214A-5154-4A58-18B90947BE1B}"/>
              </a:ext>
            </a:extLst>
          </p:cNvPr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2621" y="189861"/>
            <a:ext cx="4653835" cy="5670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4720B6F-76E0-4231-E2F0-25DEAA041984}"/>
              </a:ext>
            </a:extLst>
          </p:cNvPr>
          <p:cNvGrpSpPr/>
          <p:nvPr/>
        </p:nvGrpSpPr>
        <p:grpSpPr>
          <a:xfrm>
            <a:off x="515957" y="5971145"/>
            <a:ext cx="11160087" cy="554255"/>
            <a:chOff x="515957" y="5971145"/>
            <a:chExt cx="11160087" cy="55425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A8A80DA-0D57-53B0-164E-6DB5C71EA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22991" y="6267302"/>
              <a:ext cx="1593200" cy="258098"/>
            </a:xfrm>
            <a:prstGeom prst="rect">
              <a:avLst/>
            </a:prstGeom>
          </p:spPr>
        </p:pic>
        <p:cxnSp>
          <p:nvCxnSpPr>
            <p:cNvPr id="4" name="Google Shape;473;p27">
              <a:extLst>
                <a:ext uri="{FF2B5EF4-FFF2-40B4-BE49-F238E27FC236}">
                  <a16:creationId xmlns:a16="http://schemas.microsoft.com/office/drawing/2014/main" id="{F3C4A3BF-D37C-9665-9C41-11F7F3853B27}"/>
                </a:ext>
              </a:extLst>
            </p:cNvPr>
            <p:cNvCxnSpPr/>
            <p:nvPr/>
          </p:nvCxnSpPr>
          <p:spPr>
            <a:xfrm>
              <a:off x="515957" y="5971145"/>
              <a:ext cx="11160087" cy="0"/>
            </a:xfrm>
            <a:prstGeom prst="straightConnector1">
              <a:avLst/>
            </a:prstGeom>
            <a:noFill/>
            <a:ln w="12700" cap="rnd" cmpd="sng">
              <a:solidFill>
                <a:srgbClr val="F3F4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315380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-2.08333E-7 -0.306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ED6315B-9D2A-CFC6-486A-7B23C3ABAB7F}"/>
              </a:ext>
            </a:extLst>
          </p:cNvPr>
          <p:cNvGrpSpPr/>
          <p:nvPr/>
        </p:nvGrpSpPr>
        <p:grpSpPr>
          <a:xfrm>
            <a:off x="4879300" y="2535744"/>
            <a:ext cx="2433399" cy="2574758"/>
            <a:chOff x="6277029" y="2633991"/>
            <a:chExt cx="2433399" cy="257475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22AA5B4-D56C-6E81-1B17-9702E9B4E365}"/>
                </a:ext>
              </a:extLst>
            </p:cNvPr>
            <p:cNvSpPr/>
            <p:nvPr/>
          </p:nvSpPr>
          <p:spPr>
            <a:xfrm>
              <a:off x="6277029" y="2633991"/>
              <a:ext cx="2433399" cy="25747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27000" algn="ctr" rotWithShape="0">
                <a:srgbClr val="51575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B8A628-3E32-C1BB-C897-C702DA89C8FA}"/>
                </a:ext>
              </a:extLst>
            </p:cNvPr>
            <p:cNvSpPr txBox="1"/>
            <p:nvPr/>
          </p:nvSpPr>
          <p:spPr>
            <a:xfrm>
              <a:off x="6277029" y="3370093"/>
              <a:ext cx="24333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dirty="0">
                  <a:solidFill>
                    <a:srgbClr val="0E1A2D"/>
                  </a:solidFill>
                  <a:latin typeface="Nunito ExtraBold" pitchFamily="2" charset="0"/>
                </a:rPr>
                <a:t>41%</a:t>
              </a:r>
            </a:p>
            <a:p>
              <a:pPr algn="ctr"/>
              <a:r>
                <a:rPr lang="en-GB" sz="1200" b="0" i="0" dirty="0">
                  <a:solidFill>
                    <a:srgbClr val="000000"/>
                  </a:solidFill>
                  <a:effectLst/>
                  <a:latin typeface="Nunito Sans" pitchFamily="2" charset="0"/>
                </a:rPr>
                <a:t>Increase in revenue </a:t>
              </a:r>
              <a:br>
                <a:rPr lang="en-GB" sz="1200" b="0" i="0" dirty="0">
                  <a:solidFill>
                    <a:srgbClr val="000000"/>
                  </a:solidFill>
                  <a:effectLst/>
                  <a:latin typeface="Nunito Sans" pitchFamily="2" charset="0"/>
                </a:rPr>
              </a:br>
              <a:r>
                <a:rPr lang="en-GB" sz="1200" b="0" i="0" dirty="0">
                  <a:solidFill>
                    <a:srgbClr val="000000"/>
                  </a:solidFill>
                  <a:effectLst/>
                  <a:latin typeface="Nunito Sans" pitchFamily="2" charset="0"/>
                </a:rPr>
                <a:t>per email</a:t>
              </a:r>
              <a:endParaRPr lang="en-GB" sz="1200" dirty="0">
                <a:solidFill>
                  <a:srgbClr val="0E1A2D"/>
                </a:solidFill>
                <a:latin typeface="Nunito Sans" pitchFamily="2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6E3ED7C-3639-134A-EFED-6482D34284F1}"/>
              </a:ext>
            </a:extLst>
          </p:cNvPr>
          <p:cNvSpPr txBox="1"/>
          <p:nvPr/>
        </p:nvSpPr>
        <p:spPr>
          <a:xfrm>
            <a:off x="4467665" y="1067008"/>
            <a:ext cx="3256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E1A2D"/>
                </a:solidFill>
                <a:latin typeface="Nunito ExtraBold" pitchFamily="2" charset="0"/>
              </a:rPr>
              <a:t>Title here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4F3667-8FE6-548A-4931-60DBA94DC4C6}"/>
              </a:ext>
            </a:extLst>
          </p:cNvPr>
          <p:cNvCxnSpPr>
            <a:cxnSpLocks/>
          </p:cNvCxnSpPr>
          <p:nvPr/>
        </p:nvCxnSpPr>
        <p:spPr>
          <a:xfrm>
            <a:off x="5625555" y="1837524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28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994B071-4731-A10B-BA17-6D3FA1226C5A}"/>
              </a:ext>
            </a:extLst>
          </p:cNvPr>
          <p:cNvGrpSpPr/>
          <p:nvPr/>
        </p:nvGrpSpPr>
        <p:grpSpPr>
          <a:xfrm>
            <a:off x="3296346" y="2521678"/>
            <a:ext cx="2433400" cy="2574758"/>
            <a:chOff x="3482955" y="2633991"/>
            <a:chExt cx="2433400" cy="257475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AC0314E-1B73-7FC5-6EE3-189BD7E5136E}"/>
                </a:ext>
              </a:extLst>
            </p:cNvPr>
            <p:cNvSpPr/>
            <p:nvPr/>
          </p:nvSpPr>
          <p:spPr>
            <a:xfrm>
              <a:off x="3482956" y="2633991"/>
              <a:ext cx="2433399" cy="25747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27000" algn="ctr" rotWithShape="0">
                <a:srgbClr val="51575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0634E62-5956-91CC-001C-86A1BB7BF7A6}"/>
                </a:ext>
              </a:extLst>
            </p:cNvPr>
            <p:cNvSpPr txBox="1"/>
            <p:nvPr/>
          </p:nvSpPr>
          <p:spPr>
            <a:xfrm>
              <a:off x="3482955" y="3362069"/>
              <a:ext cx="24333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dirty="0">
                  <a:solidFill>
                    <a:srgbClr val="0E1A2D"/>
                  </a:solidFill>
                  <a:latin typeface="Nunito ExtraBold" pitchFamily="2" charset="0"/>
                </a:rPr>
                <a:t>423%</a:t>
              </a:r>
            </a:p>
            <a:p>
              <a:pPr algn="ctr"/>
              <a:r>
                <a:rPr lang="en-GB" sz="1200" b="0" i="0" dirty="0">
                  <a:solidFill>
                    <a:srgbClr val="000000"/>
                  </a:solidFill>
                  <a:effectLst/>
                  <a:latin typeface="Nunito Sans" pitchFamily="2" charset="0"/>
                </a:rPr>
                <a:t>Increase in cart abandon</a:t>
              </a:r>
              <a:br>
                <a:rPr lang="en-GB" sz="1200" b="0" i="0" dirty="0">
                  <a:solidFill>
                    <a:srgbClr val="000000"/>
                  </a:solidFill>
                  <a:effectLst/>
                  <a:latin typeface="Nunito Sans" pitchFamily="2" charset="0"/>
                </a:rPr>
              </a:br>
              <a:r>
                <a:rPr lang="en-GB" sz="1200" b="0" i="0" dirty="0">
                  <a:solidFill>
                    <a:srgbClr val="000000"/>
                  </a:solidFill>
                  <a:effectLst/>
                  <a:latin typeface="Nunito Sans" pitchFamily="2" charset="0"/>
                </a:rPr>
                <a:t>send volume</a:t>
              </a:r>
              <a:endParaRPr lang="en-GB" sz="1200" dirty="0">
                <a:solidFill>
                  <a:srgbClr val="0E1A2D"/>
                </a:solidFill>
                <a:latin typeface="Nunito Sans" pitchFamily="2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ED6315B-9D2A-CFC6-486A-7B23C3ABAB7F}"/>
              </a:ext>
            </a:extLst>
          </p:cNvPr>
          <p:cNvGrpSpPr/>
          <p:nvPr/>
        </p:nvGrpSpPr>
        <p:grpSpPr>
          <a:xfrm>
            <a:off x="6470243" y="2521678"/>
            <a:ext cx="2433399" cy="2574758"/>
            <a:chOff x="6277029" y="2633991"/>
            <a:chExt cx="2433399" cy="257475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22AA5B4-D56C-6E81-1B17-9702E9B4E365}"/>
                </a:ext>
              </a:extLst>
            </p:cNvPr>
            <p:cNvSpPr/>
            <p:nvPr/>
          </p:nvSpPr>
          <p:spPr>
            <a:xfrm>
              <a:off x="6277029" y="2633991"/>
              <a:ext cx="2433399" cy="25747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27000" algn="ctr" rotWithShape="0">
                <a:srgbClr val="51575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B8A628-3E32-C1BB-C897-C702DA89C8FA}"/>
                </a:ext>
              </a:extLst>
            </p:cNvPr>
            <p:cNvSpPr txBox="1"/>
            <p:nvPr/>
          </p:nvSpPr>
          <p:spPr>
            <a:xfrm>
              <a:off x="6277029" y="3370093"/>
              <a:ext cx="24333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dirty="0">
                  <a:solidFill>
                    <a:srgbClr val="0E1A2D"/>
                  </a:solidFill>
                  <a:latin typeface="Nunito ExtraBold" pitchFamily="2" charset="0"/>
                </a:rPr>
                <a:t>41%</a:t>
              </a:r>
            </a:p>
            <a:p>
              <a:pPr algn="ctr"/>
              <a:r>
                <a:rPr lang="en-GB" sz="1200" b="0" i="0" dirty="0">
                  <a:solidFill>
                    <a:srgbClr val="000000"/>
                  </a:solidFill>
                  <a:effectLst/>
                  <a:latin typeface="Nunito Sans" pitchFamily="2" charset="0"/>
                </a:rPr>
                <a:t>Increase in revenue </a:t>
              </a:r>
              <a:br>
                <a:rPr lang="en-GB" sz="1200" b="0" i="0" dirty="0">
                  <a:solidFill>
                    <a:srgbClr val="000000"/>
                  </a:solidFill>
                  <a:effectLst/>
                  <a:latin typeface="Nunito Sans" pitchFamily="2" charset="0"/>
                </a:rPr>
              </a:br>
              <a:r>
                <a:rPr lang="en-GB" sz="1200" b="0" i="0" dirty="0">
                  <a:solidFill>
                    <a:srgbClr val="000000"/>
                  </a:solidFill>
                  <a:effectLst/>
                  <a:latin typeface="Nunito Sans" pitchFamily="2" charset="0"/>
                </a:rPr>
                <a:t>per email</a:t>
              </a:r>
              <a:endParaRPr lang="en-GB" sz="1200" dirty="0">
                <a:solidFill>
                  <a:srgbClr val="0E1A2D"/>
                </a:solidFill>
                <a:latin typeface="Nunito Sans" pitchFamily="2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6E3ED7C-3639-134A-EFED-6482D34284F1}"/>
              </a:ext>
            </a:extLst>
          </p:cNvPr>
          <p:cNvSpPr txBox="1"/>
          <p:nvPr/>
        </p:nvSpPr>
        <p:spPr>
          <a:xfrm>
            <a:off x="4467665" y="1067008"/>
            <a:ext cx="3256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Nunito ExtraBold" pitchFamily="2" charset="0"/>
              </a:rPr>
              <a:t>Title here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4F3667-8FE6-548A-4931-60DBA94DC4C6}"/>
              </a:ext>
            </a:extLst>
          </p:cNvPr>
          <p:cNvCxnSpPr>
            <a:cxnSpLocks/>
          </p:cNvCxnSpPr>
          <p:nvPr/>
        </p:nvCxnSpPr>
        <p:spPr>
          <a:xfrm>
            <a:off x="5625555" y="1837524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6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3BAB43B-68D9-351B-ADB9-D06474D5C5AE}"/>
              </a:ext>
            </a:extLst>
          </p:cNvPr>
          <p:cNvGrpSpPr/>
          <p:nvPr/>
        </p:nvGrpSpPr>
        <p:grpSpPr>
          <a:xfrm>
            <a:off x="2075087" y="2540414"/>
            <a:ext cx="2434782" cy="2574758"/>
            <a:chOff x="687500" y="2633991"/>
            <a:chExt cx="2434782" cy="257475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3811A37-EB69-94E3-D632-817A36DD857F}"/>
                </a:ext>
              </a:extLst>
            </p:cNvPr>
            <p:cNvSpPr/>
            <p:nvPr/>
          </p:nvSpPr>
          <p:spPr>
            <a:xfrm>
              <a:off x="688883" y="2633991"/>
              <a:ext cx="2433399" cy="25747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27000" algn="ctr" rotWithShape="0">
                <a:srgbClr val="51575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3222256-2EB6-4397-25EA-19A22E3842CF}"/>
                </a:ext>
              </a:extLst>
            </p:cNvPr>
            <p:cNvSpPr txBox="1"/>
            <p:nvPr/>
          </p:nvSpPr>
          <p:spPr>
            <a:xfrm>
              <a:off x="687500" y="3368333"/>
              <a:ext cx="24333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dirty="0">
                  <a:solidFill>
                    <a:srgbClr val="0E1A2D"/>
                  </a:solidFill>
                  <a:latin typeface="Nunito ExtraBold" pitchFamily="2" charset="0"/>
                </a:rPr>
                <a:t>1010%</a:t>
              </a:r>
            </a:p>
            <a:p>
              <a:pPr algn="ctr"/>
              <a:r>
                <a:rPr lang="en-GB" sz="1200" dirty="0">
                  <a:solidFill>
                    <a:srgbClr val="0E1A2D"/>
                  </a:solidFill>
                  <a:latin typeface="Nunito Sans" pitchFamily="2" charset="0"/>
                </a:rPr>
                <a:t>Increase in</a:t>
              </a:r>
            </a:p>
            <a:p>
              <a:pPr algn="ctr"/>
              <a:r>
                <a:rPr lang="en-GB" sz="1200" dirty="0">
                  <a:solidFill>
                    <a:srgbClr val="0E1A2D"/>
                  </a:solidFill>
                  <a:latin typeface="Nunito Sans" pitchFamily="2" charset="0"/>
                </a:rPr>
                <a:t>cart abandonment revenue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94B071-4731-A10B-BA17-6D3FA1226C5A}"/>
              </a:ext>
            </a:extLst>
          </p:cNvPr>
          <p:cNvGrpSpPr/>
          <p:nvPr/>
        </p:nvGrpSpPr>
        <p:grpSpPr>
          <a:xfrm>
            <a:off x="4871925" y="2540414"/>
            <a:ext cx="2433400" cy="2574758"/>
            <a:chOff x="3482955" y="2633991"/>
            <a:chExt cx="2433400" cy="257475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AC0314E-1B73-7FC5-6EE3-189BD7E5136E}"/>
                </a:ext>
              </a:extLst>
            </p:cNvPr>
            <p:cNvSpPr/>
            <p:nvPr/>
          </p:nvSpPr>
          <p:spPr>
            <a:xfrm>
              <a:off x="3482956" y="2633991"/>
              <a:ext cx="2433399" cy="25747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27000" algn="ctr" rotWithShape="0">
                <a:srgbClr val="51575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0634E62-5956-91CC-001C-86A1BB7BF7A6}"/>
                </a:ext>
              </a:extLst>
            </p:cNvPr>
            <p:cNvSpPr txBox="1"/>
            <p:nvPr/>
          </p:nvSpPr>
          <p:spPr>
            <a:xfrm>
              <a:off x="3482955" y="3362069"/>
              <a:ext cx="24333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dirty="0">
                  <a:solidFill>
                    <a:srgbClr val="0E1A2D"/>
                  </a:solidFill>
                  <a:latin typeface="Nunito ExtraBold" pitchFamily="2" charset="0"/>
                </a:rPr>
                <a:t>423%</a:t>
              </a:r>
            </a:p>
            <a:p>
              <a:pPr algn="ctr"/>
              <a:r>
                <a:rPr lang="en-GB" sz="1200" b="0" i="0" dirty="0">
                  <a:solidFill>
                    <a:srgbClr val="000000"/>
                  </a:solidFill>
                  <a:effectLst/>
                  <a:latin typeface="Nunito Sans" pitchFamily="2" charset="0"/>
                </a:rPr>
                <a:t>Increase in cart abandon</a:t>
              </a:r>
              <a:br>
                <a:rPr lang="en-GB" sz="1200" b="0" i="0" dirty="0">
                  <a:solidFill>
                    <a:srgbClr val="000000"/>
                  </a:solidFill>
                  <a:effectLst/>
                  <a:latin typeface="Nunito Sans" pitchFamily="2" charset="0"/>
                </a:rPr>
              </a:br>
              <a:r>
                <a:rPr lang="en-GB" sz="1200" b="0" i="0" dirty="0">
                  <a:solidFill>
                    <a:srgbClr val="000000"/>
                  </a:solidFill>
                  <a:effectLst/>
                  <a:latin typeface="Nunito Sans" pitchFamily="2" charset="0"/>
                </a:rPr>
                <a:t>send volume</a:t>
              </a:r>
              <a:endParaRPr lang="en-GB" sz="1200" dirty="0">
                <a:solidFill>
                  <a:srgbClr val="0E1A2D"/>
                </a:solidFill>
                <a:latin typeface="Nunito Sans" pitchFamily="2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ED6315B-9D2A-CFC6-486A-7B23C3ABAB7F}"/>
              </a:ext>
            </a:extLst>
          </p:cNvPr>
          <p:cNvGrpSpPr/>
          <p:nvPr/>
        </p:nvGrpSpPr>
        <p:grpSpPr>
          <a:xfrm>
            <a:off x="7665999" y="2540414"/>
            <a:ext cx="2433399" cy="2574758"/>
            <a:chOff x="6277029" y="2633991"/>
            <a:chExt cx="2433399" cy="257475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22AA5B4-D56C-6E81-1B17-9702E9B4E365}"/>
                </a:ext>
              </a:extLst>
            </p:cNvPr>
            <p:cNvSpPr/>
            <p:nvPr/>
          </p:nvSpPr>
          <p:spPr>
            <a:xfrm>
              <a:off x="6277029" y="2633991"/>
              <a:ext cx="2433399" cy="25747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27000" algn="ctr" rotWithShape="0">
                <a:srgbClr val="51575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B8A628-3E32-C1BB-C897-C702DA89C8FA}"/>
                </a:ext>
              </a:extLst>
            </p:cNvPr>
            <p:cNvSpPr txBox="1"/>
            <p:nvPr/>
          </p:nvSpPr>
          <p:spPr>
            <a:xfrm>
              <a:off x="6277029" y="3370093"/>
              <a:ext cx="24333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dirty="0">
                  <a:solidFill>
                    <a:srgbClr val="0E1A2D"/>
                  </a:solidFill>
                  <a:latin typeface="Nunito ExtraBold" pitchFamily="2" charset="0"/>
                </a:rPr>
                <a:t>41%</a:t>
              </a:r>
            </a:p>
            <a:p>
              <a:pPr algn="ctr"/>
              <a:r>
                <a:rPr lang="en-GB" sz="1200" b="0" i="0" dirty="0">
                  <a:solidFill>
                    <a:srgbClr val="000000"/>
                  </a:solidFill>
                  <a:effectLst/>
                  <a:latin typeface="Nunito Sans" pitchFamily="2" charset="0"/>
                </a:rPr>
                <a:t>Increase in revenue </a:t>
              </a:r>
              <a:br>
                <a:rPr lang="en-GB" sz="1200" b="0" i="0" dirty="0">
                  <a:solidFill>
                    <a:srgbClr val="000000"/>
                  </a:solidFill>
                  <a:effectLst/>
                  <a:latin typeface="Nunito Sans" pitchFamily="2" charset="0"/>
                </a:rPr>
              </a:br>
              <a:r>
                <a:rPr lang="en-GB" sz="1200" b="0" i="0" dirty="0">
                  <a:solidFill>
                    <a:srgbClr val="000000"/>
                  </a:solidFill>
                  <a:effectLst/>
                  <a:latin typeface="Nunito Sans" pitchFamily="2" charset="0"/>
                </a:rPr>
                <a:t>per email</a:t>
              </a:r>
              <a:endParaRPr lang="en-GB" sz="1200" dirty="0">
                <a:solidFill>
                  <a:srgbClr val="0E1A2D"/>
                </a:solidFill>
                <a:latin typeface="Nunito Sans" pitchFamily="2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6E3ED7C-3639-134A-EFED-6482D34284F1}"/>
              </a:ext>
            </a:extLst>
          </p:cNvPr>
          <p:cNvSpPr txBox="1"/>
          <p:nvPr/>
        </p:nvSpPr>
        <p:spPr>
          <a:xfrm>
            <a:off x="4467665" y="1067008"/>
            <a:ext cx="3256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Nunito ExtraBold" pitchFamily="2" charset="0"/>
              </a:rPr>
              <a:t>Title here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4F3667-8FE6-548A-4931-60DBA94DC4C6}"/>
              </a:ext>
            </a:extLst>
          </p:cNvPr>
          <p:cNvCxnSpPr>
            <a:cxnSpLocks/>
          </p:cNvCxnSpPr>
          <p:nvPr/>
        </p:nvCxnSpPr>
        <p:spPr>
          <a:xfrm>
            <a:off x="5625555" y="1837524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64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3BAB43B-68D9-351B-ADB9-D06474D5C5AE}"/>
              </a:ext>
            </a:extLst>
          </p:cNvPr>
          <p:cNvGrpSpPr/>
          <p:nvPr/>
        </p:nvGrpSpPr>
        <p:grpSpPr>
          <a:xfrm>
            <a:off x="686117" y="2554481"/>
            <a:ext cx="2434782" cy="2574758"/>
            <a:chOff x="687500" y="2633991"/>
            <a:chExt cx="2434782" cy="257475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3811A37-EB69-94E3-D632-817A36DD857F}"/>
                </a:ext>
              </a:extLst>
            </p:cNvPr>
            <p:cNvSpPr/>
            <p:nvPr/>
          </p:nvSpPr>
          <p:spPr>
            <a:xfrm>
              <a:off x="688883" y="2633991"/>
              <a:ext cx="2433399" cy="25747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27000" algn="ctr" rotWithShape="0">
                <a:srgbClr val="51575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3222256-2EB6-4397-25EA-19A22E3842CF}"/>
                </a:ext>
              </a:extLst>
            </p:cNvPr>
            <p:cNvSpPr txBox="1"/>
            <p:nvPr/>
          </p:nvSpPr>
          <p:spPr>
            <a:xfrm>
              <a:off x="687500" y="3368333"/>
              <a:ext cx="24333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dirty="0">
                  <a:solidFill>
                    <a:srgbClr val="0E1A2D"/>
                  </a:solidFill>
                  <a:latin typeface="Nunito ExtraBold" pitchFamily="2" charset="0"/>
                </a:rPr>
                <a:t>1010%</a:t>
              </a:r>
            </a:p>
            <a:p>
              <a:pPr algn="ctr"/>
              <a:r>
                <a:rPr lang="en-GB" sz="1200" dirty="0">
                  <a:solidFill>
                    <a:srgbClr val="0E1A2D"/>
                  </a:solidFill>
                  <a:latin typeface="Nunito Sans" pitchFamily="2" charset="0"/>
                </a:rPr>
                <a:t>Increase in</a:t>
              </a:r>
            </a:p>
            <a:p>
              <a:pPr algn="ctr"/>
              <a:r>
                <a:rPr lang="en-GB" sz="1200" dirty="0">
                  <a:solidFill>
                    <a:srgbClr val="0E1A2D"/>
                  </a:solidFill>
                  <a:latin typeface="Nunito Sans" pitchFamily="2" charset="0"/>
                </a:rPr>
                <a:t>cart abandonment revenue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94B071-4731-A10B-BA17-6D3FA1226C5A}"/>
              </a:ext>
            </a:extLst>
          </p:cNvPr>
          <p:cNvGrpSpPr/>
          <p:nvPr/>
        </p:nvGrpSpPr>
        <p:grpSpPr>
          <a:xfrm>
            <a:off x="3482955" y="2554481"/>
            <a:ext cx="2433400" cy="2574758"/>
            <a:chOff x="3482955" y="2633991"/>
            <a:chExt cx="2433400" cy="257475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AC0314E-1B73-7FC5-6EE3-189BD7E5136E}"/>
                </a:ext>
              </a:extLst>
            </p:cNvPr>
            <p:cNvSpPr/>
            <p:nvPr/>
          </p:nvSpPr>
          <p:spPr>
            <a:xfrm>
              <a:off x="3482956" y="2633991"/>
              <a:ext cx="2433399" cy="25747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27000" algn="ctr" rotWithShape="0">
                <a:srgbClr val="51575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0634E62-5956-91CC-001C-86A1BB7BF7A6}"/>
                </a:ext>
              </a:extLst>
            </p:cNvPr>
            <p:cNvSpPr txBox="1"/>
            <p:nvPr/>
          </p:nvSpPr>
          <p:spPr>
            <a:xfrm>
              <a:off x="3482955" y="3362069"/>
              <a:ext cx="24333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dirty="0">
                  <a:solidFill>
                    <a:srgbClr val="0E1A2D"/>
                  </a:solidFill>
                  <a:latin typeface="Nunito ExtraBold" pitchFamily="2" charset="0"/>
                </a:rPr>
                <a:t>423%</a:t>
              </a:r>
            </a:p>
            <a:p>
              <a:pPr algn="ctr"/>
              <a:r>
                <a:rPr lang="en-GB" sz="1200" b="0" i="0" dirty="0">
                  <a:solidFill>
                    <a:srgbClr val="000000"/>
                  </a:solidFill>
                  <a:effectLst/>
                  <a:latin typeface="Nunito Sans" pitchFamily="2" charset="0"/>
                </a:rPr>
                <a:t>Increase in cart abandon</a:t>
              </a:r>
              <a:br>
                <a:rPr lang="en-GB" sz="1200" b="0" i="0" dirty="0">
                  <a:solidFill>
                    <a:srgbClr val="000000"/>
                  </a:solidFill>
                  <a:effectLst/>
                  <a:latin typeface="Nunito Sans" pitchFamily="2" charset="0"/>
                </a:rPr>
              </a:br>
              <a:r>
                <a:rPr lang="en-GB" sz="1200" b="0" i="0" dirty="0">
                  <a:solidFill>
                    <a:srgbClr val="000000"/>
                  </a:solidFill>
                  <a:effectLst/>
                  <a:latin typeface="Nunito Sans" pitchFamily="2" charset="0"/>
                </a:rPr>
                <a:t>send volume</a:t>
              </a:r>
              <a:endParaRPr lang="en-GB" sz="1200" dirty="0">
                <a:solidFill>
                  <a:srgbClr val="0E1A2D"/>
                </a:solidFill>
                <a:latin typeface="Nunito Sans" pitchFamily="2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ED6315B-9D2A-CFC6-486A-7B23C3ABAB7F}"/>
              </a:ext>
            </a:extLst>
          </p:cNvPr>
          <p:cNvGrpSpPr/>
          <p:nvPr/>
        </p:nvGrpSpPr>
        <p:grpSpPr>
          <a:xfrm>
            <a:off x="6277029" y="2554481"/>
            <a:ext cx="2433399" cy="2574758"/>
            <a:chOff x="6277029" y="2633991"/>
            <a:chExt cx="2433399" cy="257475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22AA5B4-D56C-6E81-1B17-9702E9B4E365}"/>
                </a:ext>
              </a:extLst>
            </p:cNvPr>
            <p:cNvSpPr/>
            <p:nvPr/>
          </p:nvSpPr>
          <p:spPr>
            <a:xfrm>
              <a:off x="6277029" y="2633991"/>
              <a:ext cx="2433399" cy="25747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27000" algn="ctr" rotWithShape="0">
                <a:srgbClr val="51575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B8A628-3E32-C1BB-C897-C702DA89C8FA}"/>
                </a:ext>
              </a:extLst>
            </p:cNvPr>
            <p:cNvSpPr txBox="1"/>
            <p:nvPr/>
          </p:nvSpPr>
          <p:spPr>
            <a:xfrm>
              <a:off x="6277029" y="3370093"/>
              <a:ext cx="24333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dirty="0">
                  <a:solidFill>
                    <a:srgbClr val="0E1A2D"/>
                  </a:solidFill>
                  <a:latin typeface="Nunito ExtraBold" pitchFamily="2" charset="0"/>
                </a:rPr>
                <a:t>41%</a:t>
              </a:r>
            </a:p>
            <a:p>
              <a:pPr algn="ctr"/>
              <a:r>
                <a:rPr lang="en-GB" sz="1200" b="0" i="0" dirty="0">
                  <a:solidFill>
                    <a:srgbClr val="000000"/>
                  </a:solidFill>
                  <a:effectLst/>
                  <a:latin typeface="Nunito Sans" pitchFamily="2" charset="0"/>
                </a:rPr>
                <a:t>Increase in revenue </a:t>
              </a:r>
              <a:br>
                <a:rPr lang="en-GB" sz="1200" b="0" i="0" dirty="0">
                  <a:solidFill>
                    <a:srgbClr val="000000"/>
                  </a:solidFill>
                  <a:effectLst/>
                  <a:latin typeface="Nunito Sans" pitchFamily="2" charset="0"/>
                </a:rPr>
              </a:br>
              <a:r>
                <a:rPr lang="en-GB" sz="1200" b="0" i="0" dirty="0">
                  <a:solidFill>
                    <a:srgbClr val="000000"/>
                  </a:solidFill>
                  <a:effectLst/>
                  <a:latin typeface="Nunito Sans" pitchFamily="2" charset="0"/>
                </a:rPr>
                <a:t>per email</a:t>
              </a:r>
              <a:endParaRPr lang="en-GB" sz="1200" dirty="0">
                <a:solidFill>
                  <a:srgbClr val="0E1A2D"/>
                </a:solidFill>
                <a:latin typeface="Nunito Sans" pitchFamily="2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1AC284-30E4-96BF-6469-3C8A4C2A55C7}"/>
              </a:ext>
            </a:extLst>
          </p:cNvPr>
          <p:cNvGrpSpPr/>
          <p:nvPr/>
        </p:nvGrpSpPr>
        <p:grpSpPr>
          <a:xfrm>
            <a:off x="9071101" y="2554481"/>
            <a:ext cx="2433399" cy="2574758"/>
            <a:chOff x="9071101" y="2633991"/>
            <a:chExt cx="2433399" cy="257475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BE7D3EB-9BD2-C3F9-D288-D515FBD1FBB2}"/>
                </a:ext>
              </a:extLst>
            </p:cNvPr>
            <p:cNvSpPr/>
            <p:nvPr/>
          </p:nvSpPr>
          <p:spPr>
            <a:xfrm>
              <a:off x="9071101" y="2633991"/>
              <a:ext cx="2433399" cy="25747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27000" algn="ctr" rotWithShape="0">
                <a:srgbClr val="51575F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3FB42F-6D24-7728-F937-BE7E901910C4}"/>
                </a:ext>
              </a:extLst>
            </p:cNvPr>
            <p:cNvSpPr txBox="1"/>
            <p:nvPr/>
          </p:nvSpPr>
          <p:spPr>
            <a:xfrm>
              <a:off x="9071101" y="3370311"/>
              <a:ext cx="24333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dirty="0">
                  <a:solidFill>
                    <a:srgbClr val="0E1A2D"/>
                  </a:solidFill>
                  <a:latin typeface="Nunito ExtraBold" pitchFamily="2" charset="0"/>
                </a:rPr>
                <a:t>32%</a:t>
              </a:r>
            </a:p>
            <a:p>
              <a:pPr algn="ctr"/>
              <a:r>
                <a:rPr lang="en-GB" sz="1200" b="0" i="0" dirty="0">
                  <a:solidFill>
                    <a:srgbClr val="000000"/>
                  </a:solidFill>
                  <a:effectLst/>
                  <a:latin typeface="Nunito Sans" pitchFamily="2" charset="0"/>
                </a:rPr>
                <a:t>Increase in revenue from automated emails</a:t>
              </a:r>
            </a:p>
            <a:p>
              <a:pPr algn="ctr"/>
              <a:endParaRPr lang="en-GB" sz="1200" b="0" i="0" dirty="0">
                <a:solidFill>
                  <a:srgbClr val="000000"/>
                </a:solidFill>
                <a:effectLst/>
                <a:latin typeface="Nunito Sans" pitchFamily="2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6E3ED7C-3639-134A-EFED-6482D34284F1}"/>
              </a:ext>
            </a:extLst>
          </p:cNvPr>
          <p:cNvSpPr txBox="1"/>
          <p:nvPr/>
        </p:nvSpPr>
        <p:spPr>
          <a:xfrm>
            <a:off x="4467665" y="1067008"/>
            <a:ext cx="3256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Nunito ExtraBold" pitchFamily="2" charset="0"/>
              </a:rPr>
              <a:t>Title here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4F3667-8FE6-548A-4931-60DBA94DC4C6}"/>
              </a:ext>
            </a:extLst>
          </p:cNvPr>
          <p:cNvCxnSpPr>
            <a:cxnSpLocks/>
          </p:cNvCxnSpPr>
          <p:nvPr/>
        </p:nvCxnSpPr>
        <p:spPr>
          <a:xfrm>
            <a:off x="5625555" y="1837524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27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528CC3-2FEB-E7C7-5ADB-0ACB16C0570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rgbClr val="F2600C"/>
              </a:gs>
              <a:gs pos="90000">
                <a:srgbClr val="F7931E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Nunito Sans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4CDC00-9F83-6DE7-969E-89D8A7276B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527276" y="-1523596"/>
            <a:ext cx="13246551" cy="9905190"/>
          </a:xfrm>
          <a:prstGeom prst="rect">
            <a:avLst/>
          </a:prstGeom>
        </p:spPr>
      </p:pic>
      <p:sp>
        <p:nvSpPr>
          <p:cNvPr id="9" name="Google Shape;1015;p63">
            <a:extLst>
              <a:ext uri="{FF2B5EF4-FFF2-40B4-BE49-F238E27FC236}">
                <a16:creationId xmlns:a16="http://schemas.microsoft.com/office/drawing/2014/main" id="{0661CFD7-FB80-79D5-9480-F4B4D43A9A51}"/>
              </a:ext>
            </a:extLst>
          </p:cNvPr>
          <p:cNvSpPr/>
          <p:nvPr/>
        </p:nvSpPr>
        <p:spPr>
          <a:xfrm>
            <a:off x="2647550" y="1706400"/>
            <a:ext cx="7576450" cy="3035850"/>
          </a:xfrm>
          <a:prstGeom prst="roundRect">
            <a:avLst>
              <a:gd name="adj" fmla="val 427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6D171-F600-72F4-DC63-DCCB9118DD98}"/>
              </a:ext>
            </a:extLst>
          </p:cNvPr>
          <p:cNvSpPr txBox="1"/>
          <p:nvPr/>
        </p:nvSpPr>
        <p:spPr>
          <a:xfrm>
            <a:off x="3179741" y="2032278"/>
            <a:ext cx="6703109" cy="2441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GB" sz="2100" i="0" dirty="0">
                <a:solidFill>
                  <a:srgbClr val="0E1A2D"/>
                </a:solidFill>
                <a:effectLst/>
                <a:latin typeface="Nunito ExtraBold" pitchFamily="2" charset="0"/>
              </a:rPr>
              <a:t>“By combining multiple identification strategies, the platform allows us to track shoppers across multiple devices without requiring them to log in. In no time, we went from a 25% identification rate to an extremely impressive 65%.”</a:t>
            </a:r>
          </a:p>
          <a:p>
            <a:pPr algn="l"/>
            <a:endParaRPr lang="en-GB" sz="2000" b="1" i="0" dirty="0">
              <a:solidFill>
                <a:srgbClr val="0E1A2D"/>
              </a:solidFill>
              <a:effectLst/>
              <a:latin typeface="Nunito Sans" pitchFamily="2" charset="0"/>
            </a:endParaRPr>
          </a:p>
          <a:p>
            <a:pPr algn="l"/>
            <a:r>
              <a:rPr lang="en-GB" sz="1200" b="0" i="0" dirty="0">
                <a:solidFill>
                  <a:srgbClr val="0E1A2D"/>
                </a:solidFill>
                <a:effectLst/>
                <a:latin typeface="Nunito Sans" pitchFamily="2" charset="0"/>
              </a:rPr>
              <a:t>Niek </a:t>
            </a:r>
            <a:r>
              <a:rPr lang="en-GB" sz="1200" b="0" i="0" dirty="0" err="1">
                <a:solidFill>
                  <a:srgbClr val="0E1A2D"/>
                </a:solidFill>
                <a:effectLst/>
                <a:latin typeface="Nunito Sans" pitchFamily="2" charset="0"/>
              </a:rPr>
              <a:t>Stofbergen</a:t>
            </a:r>
            <a:r>
              <a:rPr lang="en-GB" sz="1200" b="0" i="0" dirty="0">
                <a:solidFill>
                  <a:srgbClr val="0E1A2D"/>
                </a:solidFill>
                <a:effectLst/>
                <a:latin typeface="Nunito Sans" pitchFamily="2" charset="0"/>
              </a:rPr>
              <a:t>, Senior Email Marketer, kleertjes.com</a:t>
            </a:r>
          </a:p>
        </p:txBody>
      </p:sp>
      <p:pic>
        <p:nvPicPr>
          <p:cNvPr id="11" name="Google Shape;1113;p70">
            <a:extLst>
              <a:ext uri="{FF2B5EF4-FFF2-40B4-BE49-F238E27FC236}">
                <a16:creationId xmlns:a16="http://schemas.microsoft.com/office/drawing/2014/main" id="{22466698-C5B5-309C-77FA-4B1631992B91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0800" y="4033484"/>
            <a:ext cx="1518220" cy="1518220"/>
          </a:xfrm>
          <a:prstGeom prst="flowChartConnector">
            <a:avLst/>
          </a:prstGeom>
          <a:noFill/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305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528CC3-2FEB-E7C7-5ADB-0ACB16C0570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rgbClr val="00A362"/>
              </a:gs>
              <a:gs pos="90000">
                <a:srgbClr val="53C35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Nunito Sans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4CDC00-9F83-6DE7-969E-89D8A7276B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527276" y="-1523596"/>
            <a:ext cx="13246551" cy="9905190"/>
          </a:xfrm>
          <a:prstGeom prst="rect">
            <a:avLst/>
          </a:prstGeom>
        </p:spPr>
      </p:pic>
      <p:sp>
        <p:nvSpPr>
          <p:cNvPr id="2" name="Google Shape;1015;p63">
            <a:extLst>
              <a:ext uri="{FF2B5EF4-FFF2-40B4-BE49-F238E27FC236}">
                <a16:creationId xmlns:a16="http://schemas.microsoft.com/office/drawing/2014/main" id="{9DED1F2F-6A05-70D7-F2C4-2172086B24E8}"/>
              </a:ext>
            </a:extLst>
          </p:cNvPr>
          <p:cNvSpPr/>
          <p:nvPr/>
        </p:nvSpPr>
        <p:spPr>
          <a:xfrm>
            <a:off x="2647550" y="1706400"/>
            <a:ext cx="7576450" cy="3035850"/>
          </a:xfrm>
          <a:prstGeom prst="roundRect">
            <a:avLst>
              <a:gd name="adj" fmla="val 427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9D154D-D906-95EF-6137-7BC5226F7CD1}"/>
              </a:ext>
            </a:extLst>
          </p:cNvPr>
          <p:cNvSpPr txBox="1"/>
          <p:nvPr/>
        </p:nvSpPr>
        <p:spPr>
          <a:xfrm>
            <a:off x="3179741" y="2032278"/>
            <a:ext cx="6703109" cy="2441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GB" sz="2100" i="0" dirty="0">
                <a:solidFill>
                  <a:srgbClr val="0E1A2D"/>
                </a:solidFill>
                <a:effectLst/>
                <a:latin typeface="Nunito ExtraBold" pitchFamily="2" charset="0"/>
              </a:rPr>
              <a:t>“By combining multiple identification strategies, the platform allows us to track shoppers across multiple devices without requiring them to log in. In no time, we went from a 25% identification rate to an extremely impressive 65%.”</a:t>
            </a:r>
          </a:p>
          <a:p>
            <a:pPr algn="l"/>
            <a:endParaRPr lang="en-GB" sz="2000" b="1" i="0" dirty="0">
              <a:solidFill>
                <a:srgbClr val="0E1A2D"/>
              </a:solidFill>
              <a:effectLst/>
              <a:latin typeface="Nunito Sans" pitchFamily="2" charset="0"/>
            </a:endParaRPr>
          </a:p>
          <a:p>
            <a:pPr algn="l"/>
            <a:r>
              <a:rPr lang="en-GB" sz="1200" b="0" i="0" dirty="0">
                <a:solidFill>
                  <a:srgbClr val="0E1A2D"/>
                </a:solidFill>
                <a:effectLst/>
                <a:latin typeface="Nunito Sans" pitchFamily="2" charset="0"/>
              </a:rPr>
              <a:t>Niek </a:t>
            </a:r>
            <a:r>
              <a:rPr lang="en-GB" sz="1200" b="0" i="0" dirty="0" err="1">
                <a:solidFill>
                  <a:srgbClr val="0E1A2D"/>
                </a:solidFill>
                <a:effectLst/>
                <a:latin typeface="Nunito Sans" pitchFamily="2" charset="0"/>
              </a:rPr>
              <a:t>Stofbergen</a:t>
            </a:r>
            <a:r>
              <a:rPr lang="en-GB" sz="1200" b="0" i="0" dirty="0">
                <a:solidFill>
                  <a:srgbClr val="0E1A2D"/>
                </a:solidFill>
                <a:effectLst/>
                <a:latin typeface="Nunito Sans" pitchFamily="2" charset="0"/>
              </a:rPr>
              <a:t>, Senior Email Marketer, kleertjes.com</a:t>
            </a:r>
          </a:p>
        </p:txBody>
      </p:sp>
      <p:pic>
        <p:nvPicPr>
          <p:cNvPr id="9" name="Google Shape;1113;p70">
            <a:extLst>
              <a:ext uri="{FF2B5EF4-FFF2-40B4-BE49-F238E27FC236}">
                <a16:creationId xmlns:a16="http://schemas.microsoft.com/office/drawing/2014/main" id="{1839620E-55E6-35C9-1AF7-77E3927E38A2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0800" y="4033484"/>
            <a:ext cx="1518220" cy="1518220"/>
          </a:xfrm>
          <a:prstGeom prst="flowChartConnector">
            <a:avLst/>
          </a:prstGeom>
          <a:noFill/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16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1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963" y="0"/>
            <a:ext cx="81260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8E9BD6-C62F-2717-D11D-1AF26CD2F665}"/>
              </a:ext>
            </a:extLst>
          </p:cNvPr>
          <p:cNvSpPr/>
          <p:nvPr/>
        </p:nvSpPr>
        <p:spPr>
          <a:xfrm>
            <a:off x="4018547" y="5829300"/>
            <a:ext cx="8173453" cy="1028700"/>
          </a:xfrm>
          <a:prstGeom prst="rect">
            <a:avLst/>
          </a:prstGeom>
          <a:solidFill>
            <a:srgbClr val="F260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Google Shape;226;p13">
            <a:extLst>
              <a:ext uri="{FF2B5EF4-FFF2-40B4-BE49-F238E27FC236}">
                <a16:creationId xmlns:a16="http://schemas.microsoft.com/office/drawing/2014/main" id="{E1D8E81E-0479-0D42-63A8-BE6ACDAD7DB7}"/>
              </a:ext>
            </a:extLst>
          </p:cNvPr>
          <p:cNvSpPr/>
          <p:nvPr/>
        </p:nvSpPr>
        <p:spPr>
          <a:xfrm>
            <a:off x="-1839464" y="-805949"/>
            <a:ext cx="8469899" cy="8469899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63500" algn="ctr" rotWithShape="0">
              <a:srgbClr val="363A40">
                <a:alpha val="2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76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B5E44A8-873F-9D74-FBD8-19B4DA38E1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0000" y="6069558"/>
            <a:ext cx="2297988" cy="5948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7F595A2-DE77-01B4-4A1B-23B908003E74}"/>
              </a:ext>
            </a:extLst>
          </p:cNvPr>
          <p:cNvGrpSpPr/>
          <p:nvPr/>
        </p:nvGrpSpPr>
        <p:grpSpPr>
          <a:xfrm>
            <a:off x="1200496" y="2710233"/>
            <a:ext cx="943754" cy="249096"/>
            <a:chOff x="1558678" y="1949536"/>
            <a:chExt cx="943754" cy="24909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6E0EE5F-1852-DA7E-4FB3-0C15C993EC69}"/>
                </a:ext>
              </a:extLst>
            </p:cNvPr>
            <p:cNvSpPr/>
            <p:nvPr/>
          </p:nvSpPr>
          <p:spPr>
            <a:xfrm>
              <a:off x="1558678" y="1949536"/>
              <a:ext cx="935093" cy="234241"/>
            </a:xfrm>
            <a:prstGeom prst="roundRect">
              <a:avLst/>
            </a:prstGeom>
            <a:solidFill>
              <a:srgbClr val="FEF5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2600C"/>
                </a:solidFill>
              </a:endParaRPr>
            </a:p>
          </p:txBody>
        </p:sp>
        <p:sp>
          <p:nvSpPr>
            <p:cNvPr id="11" name="Google Shape;192;p6">
              <a:extLst>
                <a:ext uri="{FF2B5EF4-FFF2-40B4-BE49-F238E27FC236}">
                  <a16:creationId xmlns:a16="http://schemas.microsoft.com/office/drawing/2014/main" id="{FAB176DD-43EC-5101-6659-4540FA6E6A7F}"/>
                </a:ext>
              </a:extLst>
            </p:cNvPr>
            <p:cNvSpPr txBox="1"/>
            <p:nvPr/>
          </p:nvSpPr>
          <p:spPr>
            <a:xfrm>
              <a:off x="1567339" y="1964391"/>
              <a:ext cx="935093" cy="234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100"/>
                <a:buFont typeface="Raleway ExtraBold"/>
                <a:buNone/>
              </a:pPr>
              <a:r>
                <a:rPr lang="en-GB" sz="1050" b="0" i="0" u="none" strike="noStrike" cap="none" spc="100" dirty="0">
                  <a:solidFill>
                    <a:srgbClr val="F2600C"/>
                  </a:solidFill>
                  <a:latin typeface="Nunito ExtraBold" pitchFamily="2" charset="0"/>
                  <a:ea typeface="Raleway ExtraBold"/>
                  <a:cs typeface="Raleway ExtraBold"/>
                  <a:sym typeface="Raleway ExtraBold"/>
                </a:rPr>
                <a:t>WEBINAR</a:t>
              </a:r>
              <a:endParaRPr sz="1600" spc="100" dirty="0">
                <a:solidFill>
                  <a:srgbClr val="F2600C"/>
                </a:solidFill>
                <a:latin typeface="Nunito Sans" pitchFamily="2" charset="0"/>
              </a:endParaRPr>
            </a:p>
          </p:txBody>
        </p:sp>
      </p:grpSp>
      <p:sp>
        <p:nvSpPr>
          <p:cNvPr id="248" name="Google Shape;248;p15"/>
          <p:cNvSpPr txBox="1"/>
          <p:nvPr/>
        </p:nvSpPr>
        <p:spPr>
          <a:xfrm>
            <a:off x="1102741" y="3077218"/>
            <a:ext cx="5143706" cy="786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Title here</a:t>
            </a:r>
            <a:endParaRPr dirty="0">
              <a:solidFill>
                <a:srgbClr val="0E1A2D"/>
              </a:solidFill>
            </a:endParaRPr>
          </a:p>
        </p:txBody>
      </p:sp>
      <p:cxnSp>
        <p:nvCxnSpPr>
          <p:cNvPr id="2" name="Google Shape;885;p54">
            <a:extLst>
              <a:ext uri="{FF2B5EF4-FFF2-40B4-BE49-F238E27FC236}">
                <a16:creationId xmlns:a16="http://schemas.microsoft.com/office/drawing/2014/main" id="{4168D217-991B-1BD8-8102-0B2A86C8FE05}"/>
              </a:ext>
            </a:extLst>
          </p:cNvPr>
          <p:cNvCxnSpPr>
            <a:cxnSpLocks/>
          </p:cNvCxnSpPr>
          <p:nvPr/>
        </p:nvCxnSpPr>
        <p:spPr>
          <a:xfrm>
            <a:off x="1268205" y="4115631"/>
            <a:ext cx="940891" cy="0"/>
          </a:xfrm>
          <a:prstGeom prst="straightConnector1">
            <a:avLst/>
          </a:prstGeom>
          <a:noFill/>
          <a:ln w="44450" cap="rnd" cmpd="sng">
            <a:gradFill>
              <a:gsLst>
                <a:gs pos="0">
                  <a:srgbClr val="F2600C"/>
                </a:gs>
                <a:gs pos="100000">
                  <a:srgbClr val="F7931E"/>
                </a:gs>
              </a:gsLst>
              <a:lin ang="0" scaled="0"/>
            </a:gra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8E4B51F-2B30-FFAA-41C3-8DF924AA6D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3352" y="6069558"/>
            <a:ext cx="2297988" cy="59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6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528CC3-2FEB-E7C7-5ADB-0ACB16C0570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rgbClr val="CF1770"/>
              </a:gs>
              <a:gs pos="90000">
                <a:srgbClr val="ED558E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Nunito Sans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4CDC00-9F83-6DE7-969E-89D8A7276B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527276" y="-1523596"/>
            <a:ext cx="13246551" cy="9905190"/>
          </a:xfrm>
          <a:prstGeom prst="rect">
            <a:avLst/>
          </a:prstGeom>
        </p:spPr>
      </p:pic>
      <p:sp>
        <p:nvSpPr>
          <p:cNvPr id="6" name="Google Shape;1015;p63">
            <a:extLst>
              <a:ext uri="{FF2B5EF4-FFF2-40B4-BE49-F238E27FC236}">
                <a16:creationId xmlns:a16="http://schemas.microsoft.com/office/drawing/2014/main" id="{DD7D689F-99F3-6853-2957-A55C387F3760}"/>
              </a:ext>
            </a:extLst>
          </p:cNvPr>
          <p:cNvSpPr/>
          <p:nvPr/>
        </p:nvSpPr>
        <p:spPr>
          <a:xfrm>
            <a:off x="2647550" y="1706400"/>
            <a:ext cx="7576450" cy="3035850"/>
          </a:xfrm>
          <a:prstGeom prst="roundRect">
            <a:avLst>
              <a:gd name="adj" fmla="val 427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ED7F45-6F99-A6B0-110B-70B5D0769B87}"/>
              </a:ext>
            </a:extLst>
          </p:cNvPr>
          <p:cNvSpPr txBox="1"/>
          <p:nvPr/>
        </p:nvSpPr>
        <p:spPr>
          <a:xfrm>
            <a:off x="3179741" y="2032278"/>
            <a:ext cx="6703109" cy="2441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GB" sz="2100" i="0" dirty="0">
                <a:solidFill>
                  <a:srgbClr val="0E1A2D"/>
                </a:solidFill>
                <a:effectLst/>
                <a:latin typeface="Nunito ExtraBold" pitchFamily="2" charset="0"/>
              </a:rPr>
              <a:t>“By combining multiple identification strategies, the platform allows us to track shoppers across multiple devices without requiring them to log in. In no time, we went from a 25% identification rate to an extremely impressive 65%.”</a:t>
            </a:r>
          </a:p>
          <a:p>
            <a:pPr algn="l"/>
            <a:endParaRPr lang="en-GB" sz="2000" b="1" i="0" dirty="0">
              <a:solidFill>
                <a:srgbClr val="0E1A2D"/>
              </a:solidFill>
              <a:effectLst/>
              <a:latin typeface="Nunito Sans" pitchFamily="2" charset="0"/>
            </a:endParaRPr>
          </a:p>
          <a:p>
            <a:pPr algn="l"/>
            <a:r>
              <a:rPr lang="en-GB" sz="1200" b="0" i="0" dirty="0">
                <a:solidFill>
                  <a:srgbClr val="0E1A2D"/>
                </a:solidFill>
                <a:effectLst/>
                <a:latin typeface="Nunito Sans" pitchFamily="2" charset="0"/>
              </a:rPr>
              <a:t>Niek </a:t>
            </a:r>
            <a:r>
              <a:rPr lang="en-GB" sz="1200" b="0" i="0" dirty="0" err="1">
                <a:solidFill>
                  <a:srgbClr val="0E1A2D"/>
                </a:solidFill>
                <a:effectLst/>
                <a:latin typeface="Nunito Sans" pitchFamily="2" charset="0"/>
              </a:rPr>
              <a:t>Stofbergen</a:t>
            </a:r>
            <a:r>
              <a:rPr lang="en-GB" sz="1200" b="0" i="0" dirty="0">
                <a:solidFill>
                  <a:srgbClr val="0E1A2D"/>
                </a:solidFill>
                <a:effectLst/>
                <a:latin typeface="Nunito Sans" pitchFamily="2" charset="0"/>
              </a:rPr>
              <a:t>, Senior Email Marketer, kleertjes.com</a:t>
            </a:r>
          </a:p>
        </p:txBody>
      </p:sp>
      <p:pic>
        <p:nvPicPr>
          <p:cNvPr id="8" name="Google Shape;1113;p70">
            <a:extLst>
              <a:ext uri="{FF2B5EF4-FFF2-40B4-BE49-F238E27FC236}">
                <a16:creationId xmlns:a16="http://schemas.microsoft.com/office/drawing/2014/main" id="{6D72C63A-86B5-57CC-D391-B410AF3F9279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0800" y="4033484"/>
            <a:ext cx="1518220" cy="1518220"/>
          </a:xfrm>
          <a:prstGeom prst="flowChartConnector">
            <a:avLst/>
          </a:prstGeom>
          <a:noFill/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128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015;p63">
            <a:extLst>
              <a:ext uri="{FF2B5EF4-FFF2-40B4-BE49-F238E27FC236}">
                <a16:creationId xmlns:a16="http://schemas.microsoft.com/office/drawing/2014/main" id="{0661CFD7-FB80-79D5-9480-F4B4D43A9A51}"/>
              </a:ext>
            </a:extLst>
          </p:cNvPr>
          <p:cNvSpPr/>
          <p:nvPr/>
        </p:nvSpPr>
        <p:spPr>
          <a:xfrm>
            <a:off x="2647550" y="1706400"/>
            <a:ext cx="7576450" cy="3035850"/>
          </a:xfrm>
          <a:prstGeom prst="roundRect">
            <a:avLst>
              <a:gd name="adj" fmla="val 4271"/>
            </a:avLst>
          </a:prstGeom>
          <a:solidFill>
            <a:srgbClr val="FEF5F0"/>
          </a:solidFill>
          <a:ln>
            <a:noFill/>
          </a:ln>
          <a:effectLst>
            <a:outerShdw blurRad="63500" algn="ctr" rotWithShape="0">
              <a:prstClr val="black">
                <a:alpha val="1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6D171-F600-72F4-DC63-DCCB9118DD98}"/>
              </a:ext>
            </a:extLst>
          </p:cNvPr>
          <p:cNvSpPr txBox="1"/>
          <p:nvPr/>
        </p:nvSpPr>
        <p:spPr>
          <a:xfrm>
            <a:off x="3179741" y="2032278"/>
            <a:ext cx="6703109" cy="2441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GB" sz="2100" i="0" dirty="0">
                <a:solidFill>
                  <a:srgbClr val="0E1A2D"/>
                </a:solidFill>
                <a:effectLst/>
                <a:latin typeface="Nunito ExtraBold" pitchFamily="2" charset="0"/>
              </a:rPr>
              <a:t>“By combining multiple identification strategies, the platform allows us to track shoppers across multiple devices without requiring them to log in. In no time, we went from a 25% identification rate to an extremely impressive 65%.”</a:t>
            </a:r>
          </a:p>
          <a:p>
            <a:pPr algn="l"/>
            <a:endParaRPr lang="en-GB" sz="2000" b="1" i="0" dirty="0">
              <a:solidFill>
                <a:srgbClr val="0E1A2D"/>
              </a:solidFill>
              <a:effectLst/>
              <a:latin typeface="Nunito Sans" pitchFamily="2" charset="0"/>
            </a:endParaRPr>
          </a:p>
          <a:p>
            <a:pPr algn="l"/>
            <a:r>
              <a:rPr lang="en-GB" sz="1200" b="0" i="0" dirty="0">
                <a:solidFill>
                  <a:srgbClr val="0E1A2D"/>
                </a:solidFill>
                <a:effectLst/>
                <a:latin typeface="Nunito Sans" pitchFamily="2" charset="0"/>
              </a:rPr>
              <a:t>Niek </a:t>
            </a:r>
            <a:r>
              <a:rPr lang="en-GB" sz="1200" b="0" i="0" dirty="0" err="1">
                <a:solidFill>
                  <a:srgbClr val="0E1A2D"/>
                </a:solidFill>
                <a:effectLst/>
                <a:latin typeface="Nunito Sans" pitchFamily="2" charset="0"/>
              </a:rPr>
              <a:t>Stofbergen</a:t>
            </a:r>
            <a:r>
              <a:rPr lang="en-GB" sz="1200" b="0" i="0" dirty="0">
                <a:solidFill>
                  <a:srgbClr val="0E1A2D"/>
                </a:solidFill>
                <a:effectLst/>
                <a:latin typeface="Nunito Sans" pitchFamily="2" charset="0"/>
              </a:rPr>
              <a:t>, Senior Email Marketer, kleertjes.com</a:t>
            </a:r>
          </a:p>
        </p:txBody>
      </p:sp>
      <p:pic>
        <p:nvPicPr>
          <p:cNvPr id="11" name="Google Shape;1113;p70">
            <a:extLst>
              <a:ext uri="{FF2B5EF4-FFF2-40B4-BE49-F238E27FC236}">
                <a16:creationId xmlns:a16="http://schemas.microsoft.com/office/drawing/2014/main" id="{22466698-C5B5-309C-77FA-4B1631992B91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0800" y="4033484"/>
            <a:ext cx="1518220" cy="1518220"/>
          </a:xfrm>
          <a:prstGeom prst="flowChartConnector">
            <a:avLst/>
          </a:prstGeom>
          <a:noFill/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843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63"/>
          <p:cNvSpPr>
            <a:spLocks noGrp="1"/>
          </p:cNvSpPr>
          <p:nvPr>
            <p:ph type="pic" idx="2"/>
          </p:nvPr>
        </p:nvSpPr>
        <p:spPr>
          <a:xfrm>
            <a:off x="1379356" y="1121899"/>
            <a:ext cx="2285510" cy="4535966"/>
          </a:xfrm>
          <a:prstGeom prst="round2SameRect">
            <a:avLst>
              <a:gd name="adj1" fmla="val 0"/>
              <a:gd name="adj2" fmla="val 7605"/>
            </a:avLst>
          </a:prstGeom>
          <a:noFill/>
          <a:ln>
            <a:noFill/>
          </a:ln>
        </p:spPr>
      </p:sp>
      <p:sp>
        <p:nvSpPr>
          <p:cNvPr id="13" name="Google Shape;1020;p63">
            <a:extLst>
              <a:ext uri="{FF2B5EF4-FFF2-40B4-BE49-F238E27FC236}">
                <a16:creationId xmlns:a16="http://schemas.microsoft.com/office/drawing/2014/main" id="{9A45DE00-E8D3-FF74-E3CB-955CC8D266BC}"/>
              </a:ext>
            </a:extLst>
          </p:cNvPr>
          <p:cNvSpPr txBox="1"/>
          <p:nvPr/>
        </p:nvSpPr>
        <p:spPr>
          <a:xfrm>
            <a:off x="5251352" y="5607629"/>
            <a:ext cx="3131196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rgbClr val="87919F"/>
                </a:solidFill>
                <a:latin typeface="Nunito Sans" pitchFamily="2" charset="0"/>
                <a:ea typeface="Raleway Medium"/>
                <a:cs typeface="Raleway Medium"/>
                <a:sym typeface="Raleway Medium"/>
              </a:rPr>
              <a:t>Add description text here and here and here</a:t>
            </a:r>
            <a:endParaRPr dirty="0">
              <a:solidFill>
                <a:srgbClr val="87919F"/>
              </a:solidFill>
            </a:endParaRPr>
          </a:p>
        </p:txBody>
      </p:sp>
      <p:sp>
        <p:nvSpPr>
          <p:cNvPr id="14" name="Google Shape;1021;p63">
            <a:extLst>
              <a:ext uri="{FF2B5EF4-FFF2-40B4-BE49-F238E27FC236}">
                <a16:creationId xmlns:a16="http://schemas.microsoft.com/office/drawing/2014/main" id="{476CD675-FAE2-DEF9-CD2B-6AEAA32AF385}"/>
              </a:ext>
            </a:extLst>
          </p:cNvPr>
          <p:cNvSpPr txBox="1"/>
          <p:nvPr/>
        </p:nvSpPr>
        <p:spPr>
          <a:xfrm>
            <a:off x="5198158" y="4289584"/>
            <a:ext cx="504919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 dirty="0">
                <a:solidFill>
                  <a:srgbClr val="F2600C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000%</a:t>
            </a:r>
            <a:endParaRPr dirty="0">
              <a:solidFill>
                <a:srgbClr val="F2600C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193061-517A-0D87-E76F-C535801531DC}"/>
              </a:ext>
            </a:extLst>
          </p:cNvPr>
          <p:cNvGrpSpPr/>
          <p:nvPr/>
        </p:nvGrpSpPr>
        <p:grpSpPr>
          <a:xfrm>
            <a:off x="5243758" y="1144799"/>
            <a:ext cx="5754651" cy="3273553"/>
            <a:chOff x="5243758" y="1144799"/>
            <a:chExt cx="5754651" cy="3273553"/>
          </a:xfrm>
        </p:grpSpPr>
        <p:grpSp>
          <p:nvGrpSpPr>
            <p:cNvPr id="9" name="Google Shape;1013;p63">
              <a:extLst>
                <a:ext uri="{FF2B5EF4-FFF2-40B4-BE49-F238E27FC236}">
                  <a16:creationId xmlns:a16="http://schemas.microsoft.com/office/drawing/2014/main" id="{358D4E70-F6B4-3352-E529-9EC3AF099865}"/>
                </a:ext>
              </a:extLst>
            </p:cNvPr>
            <p:cNvGrpSpPr/>
            <p:nvPr/>
          </p:nvGrpSpPr>
          <p:grpSpPr>
            <a:xfrm>
              <a:off x="5243758" y="1144799"/>
              <a:ext cx="5754651" cy="3273553"/>
              <a:chOff x="4781604" y="1182174"/>
              <a:chExt cx="6549547" cy="2671981"/>
            </a:xfrm>
          </p:grpSpPr>
          <p:sp>
            <p:nvSpPr>
              <p:cNvPr id="10" name="Google Shape;1015;p63">
                <a:extLst>
                  <a:ext uri="{FF2B5EF4-FFF2-40B4-BE49-F238E27FC236}">
                    <a16:creationId xmlns:a16="http://schemas.microsoft.com/office/drawing/2014/main" id="{6C47B7B6-4A91-86F8-2981-36159231E9AC}"/>
                  </a:ext>
                </a:extLst>
              </p:cNvPr>
              <p:cNvSpPr/>
              <p:nvPr/>
            </p:nvSpPr>
            <p:spPr>
              <a:xfrm>
                <a:off x="4781604" y="1182174"/>
                <a:ext cx="6549547" cy="2344874"/>
              </a:xfrm>
              <a:prstGeom prst="roundRect">
                <a:avLst>
                  <a:gd name="adj" fmla="val 4271"/>
                </a:avLst>
              </a:prstGeom>
              <a:solidFill>
                <a:srgbClr val="FEF5F0"/>
              </a:solidFill>
              <a:ln>
                <a:noFill/>
              </a:ln>
              <a:effectLst>
                <a:outerShdw blurRad="101600" algn="ctr" rotWithShape="0">
                  <a:srgbClr val="0E1A2D">
                    <a:alpha val="1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1017;p63">
                <a:extLst>
                  <a:ext uri="{FF2B5EF4-FFF2-40B4-BE49-F238E27FC236}">
                    <a16:creationId xmlns:a16="http://schemas.microsoft.com/office/drawing/2014/main" id="{1744119E-009F-EBE0-0C40-07288AF000E1}"/>
                  </a:ext>
                </a:extLst>
              </p:cNvPr>
              <p:cNvSpPr txBox="1"/>
              <p:nvPr/>
            </p:nvSpPr>
            <p:spPr>
              <a:xfrm>
                <a:off x="5094791" y="1427890"/>
                <a:ext cx="6050378" cy="24262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ts val="26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600" b="1" baseline="30000" dirty="0">
                    <a:solidFill>
                      <a:srgbClr val="08262C"/>
                    </a:solidFill>
                    <a:latin typeface="Nunito ExtraBold" pitchFamily="2" charset="0"/>
                    <a:ea typeface="Raleway ExtraBold"/>
                    <a:cs typeface="Raleway ExtraBold"/>
                    <a:sym typeface="Raleway ExtraBold"/>
                  </a:rPr>
                  <a:t>“By combining multiple identification strategies, the platform allows us to track shoppers across multiple devices without requiring them to log in. In no time, we went from a 25% identification rate to an extremely impressive 65%.”</a:t>
                </a:r>
              </a:p>
            </p:txBody>
          </p:sp>
          <p:sp>
            <p:nvSpPr>
              <p:cNvPr id="12" name="Google Shape;1018;p63">
                <a:extLst>
                  <a:ext uri="{FF2B5EF4-FFF2-40B4-BE49-F238E27FC236}">
                    <a16:creationId xmlns:a16="http://schemas.microsoft.com/office/drawing/2014/main" id="{4174B5CC-19D7-321D-19B1-5E27554C4F3C}"/>
                  </a:ext>
                </a:extLst>
              </p:cNvPr>
              <p:cNvSpPr txBox="1"/>
              <p:nvPr/>
            </p:nvSpPr>
            <p:spPr>
              <a:xfrm>
                <a:off x="5913374" y="2939226"/>
                <a:ext cx="5248876" cy="3516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l"/>
                <a:r>
                  <a:rPr lang="en-GB" sz="1100" b="1" i="0" dirty="0">
                    <a:solidFill>
                      <a:srgbClr val="0E1A2D"/>
                    </a:solidFill>
                    <a:effectLst/>
                    <a:latin typeface="Nunito Sans" pitchFamily="2" charset="0"/>
                  </a:rPr>
                  <a:t>Niek </a:t>
                </a:r>
                <a:r>
                  <a:rPr lang="en-GB" sz="1100" b="1" i="0" dirty="0" err="1">
                    <a:solidFill>
                      <a:srgbClr val="0E1A2D"/>
                    </a:solidFill>
                    <a:effectLst/>
                    <a:latin typeface="Nunito Sans" pitchFamily="2" charset="0"/>
                  </a:rPr>
                  <a:t>Stofbergen</a:t>
                </a:r>
                <a:br>
                  <a:rPr lang="en-GB" sz="1100" b="0" i="0" dirty="0">
                    <a:solidFill>
                      <a:srgbClr val="0E1A2D"/>
                    </a:solidFill>
                    <a:effectLst/>
                    <a:latin typeface="Nunito Sans" pitchFamily="2" charset="0"/>
                  </a:rPr>
                </a:br>
                <a:r>
                  <a:rPr lang="en-GB" sz="1100" b="0" i="0" dirty="0">
                    <a:solidFill>
                      <a:srgbClr val="0E1A2D"/>
                    </a:solidFill>
                    <a:effectLst/>
                    <a:latin typeface="Nunito Sans" pitchFamily="2" charset="0"/>
                  </a:rPr>
                  <a:t>Senior Email Marketer, kleertjes.com</a:t>
                </a:r>
              </a:p>
            </p:txBody>
          </p:sp>
        </p:grpSp>
        <p:pic>
          <p:nvPicPr>
            <p:cNvPr id="15" name="Google Shape;1113;p70">
              <a:extLst>
                <a:ext uri="{FF2B5EF4-FFF2-40B4-BE49-F238E27FC236}">
                  <a16:creationId xmlns:a16="http://schemas.microsoft.com/office/drawing/2014/main" id="{52064C25-5AD3-7E44-4C45-C477FB812F6B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07008" y="3188464"/>
              <a:ext cx="571736" cy="571736"/>
            </a:xfrm>
            <a:prstGeom prst="flowChartConnector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3;p54">
            <a:extLst>
              <a:ext uri="{FF2B5EF4-FFF2-40B4-BE49-F238E27FC236}">
                <a16:creationId xmlns:a16="http://schemas.microsoft.com/office/drawing/2014/main" id="{82653267-B3FC-EDB2-0C48-3D6C08448104}"/>
              </a:ext>
            </a:extLst>
          </p:cNvPr>
          <p:cNvSpPr/>
          <p:nvPr/>
        </p:nvSpPr>
        <p:spPr>
          <a:xfrm>
            <a:off x="-1479784" y="3449063"/>
            <a:ext cx="5705880" cy="5705880"/>
          </a:xfrm>
          <a:prstGeom prst="ellipse">
            <a:avLst/>
          </a:prstGeom>
          <a:gradFill>
            <a:gsLst>
              <a:gs pos="10000">
                <a:srgbClr val="F2600C"/>
              </a:gs>
              <a:gs pos="90000">
                <a:srgbClr val="F7931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Nunito Sans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898" name="Google Shape;898;p55"/>
          <p:cNvSpPr/>
          <p:nvPr/>
        </p:nvSpPr>
        <p:spPr>
          <a:xfrm>
            <a:off x="1138644" y="1407000"/>
            <a:ext cx="3886200" cy="4762688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9" name="Google Shape;899;p55"/>
          <p:cNvGrpSpPr/>
          <p:nvPr/>
        </p:nvGrpSpPr>
        <p:grpSpPr>
          <a:xfrm>
            <a:off x="1134288" y="880028"/>
            <a:ext cx="3900081" cy="542925"/>
            <a:chOff x="6533408" y="718664"/>
            <a:chExt cx="3900081" cy="542925"/>
          </a:xfrm>
        </p:grpSpPr>
        <p:pic>
          <p:nvPicPr>
            <p:cNvPr id="900" name="Google Shape;900;p55" descr="Graphical user interface, application&#10;&#10;Description automatically generated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33408" y="718664"/>
              <a:ext cx="3900081" cy="542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1" name="Google Shape;901;p55"/>
            <p:cNvSpPr/>
            <p:nvPr/>
          </p:nvSpPr>
          <p:spPr>
            <a:xfrm>
              <a:off x="7145643" y="884969"/>
              <a:ext cx="1266939" cy="110169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55"/>
            <p:cNvSpPr/>
            <p:nvPr/>
          </p:nvSpPr>
          <p:spPr>
            <a:xfrm>
              <a:off x="7145643" y="1028189"/>
              <a:ext cx="451691" cy="7711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06" name="Google Shape;906;p5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7795"/>
            <a:ext cx="6094492" cy="6064469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p55"/>
          <p:cNvSpPr>
            <a:spLocks noGrp="1"/>
          </p:cNvSpPr>
          <p:nvPr>
            <p:ph type="pic" idx="2"/>
          </p:nvPr>
        </p:nvSpPr>
        <p:spPr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</p:sp>
      <p:sp>
        <p:nvSpPr>
          <p:cNvPr id="20" name="Google Shape;1020;p63">
            <a:extLst>
              <a:ext uri="{FF2B5EF4-FFF2-40B4-BE49-F238E27FC236}">
                <a16:creationId xmlns:a16="http://schemas.microsoft.com/office/drawing/2014/main" id="{0F85142F-724E-415A-8DB9-EA5F7A480AE0}"/>
              </a:ext>
            </a:extLst>
          </p:cNvPr>
          <p:cNvSpPr txBox="1"/>
          <p:nvPr/>
        </p:nvSpPr>
        <p:spPr>
          <a:xfrm>
            <a:off x="6179759" y="5644404"/>
            <a:ext cx="3131196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rgbClr val="87919F"/>
                </a:solidFill>
                <a:latin typeface="Nunito Sans" pitchFamily="2" charset="0"/>
                <a:ea typeface="Raleway Medium"/>
                <a:cs typeface="Raleway Medium"/>
                <a:sym typeface="Raleway Medium"/>
              </a:rPr>
              <a:t>Add description text here and here and here</a:t>
            </a:r>
            <a:endParaRPr dirty="0">
              <a:solidFill>
                <a:srgbClr val="87919F"/>
              </a:solidFill>
            </a:endParaRPr>
          </a:p>
        </p:txBody>
      </p:sp>
      <p:sp>
        <p:nvSpPr>
          <p:cNvPr id="21" name="Google Shape;1021;p63">
            <a:extLst>
              <a:ext uri="{FF2B5EF4-FFF2-40B4-BE49-F238E27FC236}">
                <a16:creationId xmlns:a16="http://schemas.microsoft.com/office/drawing/2014/main" id="{49F65761-4D77-5D7D-45DA-4530F67B1557}"/>
              </a:ext>
            </a:extLst>
          </p:cNvPr>
          <p:cNvSpPr txBox="1"/>
          <p:nvPr/>
        </p:nvSpPr>
        <p:spPr>
          <a:xfrm>
            <a:off x="6126565" y="4326359"/>
            <a:ext cx="504919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 dirty="0">
                <a:solidFill>
                  <a:srgbClr val="F2600C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000%</a:t>
            </a:r>
            <a:endParaRPr dirty="0">
              <a:solidFill>
                <a:srgbClr val="F2600C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47FDEFA-E06E-5542-E6B4-040CA9D06B24}"/>
              </a:ext>
            </a:extLst>
          </p:cNvPr>
          <p:cNvGrpSpPr/>
          <p:nvPr/>
        </p:nvGrpSpPr>
        <p:grpSpPr>
          <a:xfrm>
            <a:off x="6179759" y="986399"/>
            <a:ext cx="4995996" cy="3251953"/>
            <a:chOff x="6179759" y="986399"/>
            <a:chExt cx="4995996" cy="3251953"/>
          </a:xfrm>
        </p:grpSpPr>
        <p:grpSp>
          <p:nvGrpSpPr>
            <p:cNvPr id="16" name="Google Shape;1013;p63">
              <a:extLst>
                <a:ext uri="{FF2B5EF4-FFF2-40B4-BE49-F238E27FC236}">
                  <a16:creationId xmlns:a16="http://schemas.microsoft.com/office/drawing/2014/main" id="{250AF9B1-EFF2-5224-697A-59AFEC9D2B1A}"/>
                </a:ext>
              </a:extLst>
            </p:cNvPr>
            <p:cNvGrpSpPr/>
            <p:nvPr/>
          </p:nvGrpSpPr>
          <p:grpSpPr>
            <a:xfrm>
              <a:off x="6179759" y="986399"/>
              <a:ext cx="4995996" cy="3251953"/>
              <a:chOff x="4781604" y="1329096"/>
              <a:chExt cx="6594152" cy="2654350"/>
            </a:xfrm>
          </p:grpSpPr>
          <p:sp>
            <p:nvSpPr>
              <p:cNvPr id="17" name="Google Shape;1015;p63">
                <a:extLst>
                  <a:ext uri="{FF2B5EF4-FFF2-40B4-BE49-F238E27FC236}">
                    <a16:creationId xmlns:a16="http://schemas.microsoft.com/office/drawing/2014/main" id="{D300B456-2CAE-1390-0E75-8CE436FBC775}"/>
                  </a:ext>
                </a:extLst>
              </p:cNvPr>
              <p:cNvSpPr/>
              <p:nvPr/>
            </p:nvSpPr>
            <p:spPr>
              <a:xfrm>
                <a:off x="4781604" y="1329096"/>
                <a:ext cx="6549546" cy="2597579"/>
              </a:xfrm>
              <a:prstGeom prst="roundRect">
                <a:avLst>
                  <a:gd name="adj" fmla="val 4271"/>
                </a:avLst>
              </a:prstGeom>
              <a:solidFill>
                <a:srgbClr val="FEF5F0"/>
              </a:solidFill>
              <a:ln>
                <a:noFill/>
              </a:ln>
              <a:effectLst>
                <a:outerShdw blurRad="101600" algn="ctr" rotWithShape="0">
                  <a:srgbClr val="0E1A2D">
                    <a:alpha val="1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017;p63">
                <a:extLst>
                  <a:ext uri="{FF2B5EF4-FFF2-40B4-BE49-F238E27FC236}">
                    <a16:creationId xmlns:a16="http://schemas.microsoft.com/office/drawing/2014/main" id="{AF329632-43E7-72FD-895A-B0BA4B8EB0A5}"/>
                  </a:ext>
                </a:extLst>
              </p:cNvPr>
              <p:cNvSpPr txBox="1"/>
              <p:nvPr/>
            </p:nvSpPr>
            <p:spPr>
              <a:xfrm>
                <a:off x="5094792" y="1557181"/>
                <a:ext cx="6050378" cy="24262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ts val="26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600" b="1" baseline="30000" dirty="0">
                    <a:solidFill>
                      <a:srgbClr val="08262C"/>
                    </a:solidFill>
                    <a:latin typeface="Nunito ExtraBold" pitchFamily="2" charset="0"/>
                    <a:ea typeface="Raleway ExtraBold"/>
                    <a:cs typeface="Raleway ExtraBold"/>
                    <a:sym typeface="Raleway ExtraBold"/>
                  </a:rPr>
                  <a:t>“By combining multiple identification strategies, the platform allows us to track shoppers across multiple devices without requiring them to log in. In no time, we went from a 25% identification rate to an extremely impressive 65%.”</a:t>
                </a:r>
              </a:p>
            </p:txBody>
          </p:sp>
          <p:sp>
            <p:nvSpPr>
              <p:cNvPr id="19" name="Google Shape;1018;p63">
                <a:extLst>
                  <a:ext uri="{FF2B5EF4-FFF2-40B4-BE49-F238E27FC236}">
                    <a16:creationId xmlns:a16="http://schemas.microsoft.com/office/drawing/2014/main" id="{EA855AE6-CA7C-7D04-5F96-D287281102E1}"/>
                  </a:ext>
                </a:extLst>
              </p:cNvPr>
              <p:cNvSpPr txBox="1"/>
              <p:nvPr/>
            </p:nvSpPr>
            <p:spPr>
              <a:xfrm>
                <a:off x="6126879" y="3324364"/>
                <a:ext cx="5248877" cy="3516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l"/>
                <a:r>
                  <a:rPr lang="en-GB" sz="1100" b="1" i="0" dirty="0">
                    <a:solidFill>
                      <a:srgbClr val="0E1A2D"/>
                    </a:solidFill>
                    <a:effectLst/>
                    <a:latin typeface="Nunito Sans" pitchFamily="2" charset="0"/>
                  </a:rPr>
                  <a:t>Niek </a:t>
                </a:r>
                <a:r>
                  <a:rPr lang="en-GB" sz="1100" b="1" i="0" dirty="0" err="1">
                    <a:solidFill>
                      <a:srgbClr val="0E1A2D"/>
                    </a:solidFill>
                    <a:effectLst/>
                    <a:latin typeface="Nunito Sans" pitchFamily="2" charset="0"/>
                  </a:rPr>
                  <a:t>Stofbergen</a:t>
                </a:r>
                <a:br>
                  <a:rPr lang="en-GB" sz="1100" b="0" i="0" dirty="0">
                    <a:solidFill>
                      <a:srgbClr val="0E1A2D"/>
                    </a:solidFill>
                    <a:effectLst/>
                    <a:latin typeface="Nunito Sans" pitchFamily="2" charset="0"/>
                  </a:rPr>
                </a:br>
                <a:r>
                  <a:rPr lang="en-GB" sz="1100" b="0" i="0" dirty="0">
                    <a:solidFill>
                      <a:srgbClr val="0E1A2D"/>
                    </a:solidFill>
                    <a:effectLst/>
                    <a:latin typeface="Nunito Sans" pitchFamily="2" charset="0"/>
                  </a:rPr>
                  <a:t>Senior Email Marketer, kleertjes.com</a:t>
                </a:r>
              </a:p>
            </p:txBody>
          </p:sp>
        </p:grpSp>
        <p:pic>
          <p:nvPicPr>
            <p:cNvPr id="22" name="Google Shape;1113;p70">
              <a:extLst>
                <a:ext uri="{FF2B5EF4-FFF2-40B4-BE49-F238E27FC236}">
                  <a16:creationId xmlns:a16="http://schemas.microsoft.com/office/drawing/2014/main" id="{7F8A4627-E14B-D48B-BB34-FEACDD58353E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9808" y="3321018"/>
              <a:ext cx="571736" cy="571736"/>
            </a:xfrm>
            <a:prstGeom prst="flowChartConnector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6430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"/>
          <p:cNvSpPr>
            <a:spLocks noGrp="1"/>
          </p:cNvSpPr>
          <p:nvPr>
            <p:ph type="pic" idx="2"/>
          </p:nvPr>
        </p:nvSpPr>
        <p:spPr>
          <a:xfrm>
            <a:off x="1245292" y="1695845"/>
            <a:ext cx="4408333" cy="2580843"/>
          </a:xfrm>
          <a:prstGeom prst="rect">
            <a:avLst/>
          </a:prstGeom>
          <a:noFill/>
          <a:ln>
            <a:noFill/>
          </a:ln>
        </p:spPr>
      </p:sp>
      <p:sp>
        <p:nvSpPr>
          <p:cNvPr id="15" name="Google Shape;1020;p63">
            <a:extLst>
              <a:ext uri="{FF2B5EF4-FFF2-40B4-BE49-F238E27FC236}">
                <a16:creationId xmlns:a16="http://schemas.microsoft.com/office/drawing/2014/main" id="{03825474-6AD4-9187-0ADC-58F6CCC5F3F9}"/>
              </a:ext>
            </a:extLst>
          </p:cNvPr>
          <p:cNvSpPr txBox="1"/>
          <p:nvPr/>
        </p:nvSpPr>
        <p:spPr>
          <a:xfrm>
            <a:off x="6575759" y="5831604"/>
            <a:ext cx="3131196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rgbClr val="87919F"/>
                </a:solidFill>
                <a:latin typeface="Nunito Sans" pitchFamily="2" charset="0"/>
                <a:ea typeface="Raleway Medium"/>
                <a:cs typeface="Raleway Medium"/>
                <a:sym typeface="Raleway Medium"/>
              </a:rPr>
              <a:t>Add description text here and here and here</a:t>
            </a:r>
            <a:endParaRPr dirty="0">
              <a:solidFill>
                <a:srgbClr val="87919F"/>
              </a:solidFill>
            </a:endParaRPr>
          </a:p>
        </p:txBody>
      </p:sp>
      <p:sp>
        <p:nvSpPr>
          <p:cNvPr id="16" name="Google Shape;1021;p63">
            <a:extLst>
              <a:ext uri="{FF2B5EF4-FFF2-40B4-BE49-F238E27FC236}">
                <a16:creationId xmlns:a16="http://schemas.microsoft.com/office/drawing/2014/main" id="{FFD74899-35C4-4576-B795-DE8D9F216C81}"/>
              </a:ext>
            </a:extLst>
          </p:cNvPr>
          <p:cNvSpPr txBox="1"/>
          <p:nvPr/>
        </p:nvSpPr>
        <p:spPr>
          <a:xfrm>
            <a:off x="6522565" y="4513559"/>
            <a:ext cx="504919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 dirty="0">
                <a:solidFill>
                  <a:srgbClr val="F2600C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000%</a:t>
            </a:r>
            <a:endParaRPr dirty="0">
              <a:solidFill>
                <a:srgbClr val="F2600C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DF9E2C-EA9E-00C5-D998-6B35D92894D2}"/>
              </a:ext>
            </a:extLst>
          </p:cNvPr>
          <p:cNvGrpSpPr/>
          <p:nvPr/>
        </p:nvGrpSpPr>
        <p:grpSpPr>
          <a:xfrm>
            <a:off x="6575759" y="784799"/>
            <a:ext cx="4703814" cy="3456000"/>
            <a:chOff x="6575759" y="784799"/>
            <a:chExt cx="4703814" cy="3456000"/>
          </a:xfrm>
        </p:grpSpPr>
        <p:grpSp>
          <p:nvGrpSpPr>
            <p:cNvPr id="11" name="Google Shape;1013;p63">
              <a:extLst>
                <a:ext uri="{FF2B5EF4-FFF2-40B4-BE49-F238E27FC236}">
                  <a16:creationId xmlns:a16="http://schemas.microsoft.com/office/drawing/2014/main" id="{ABAD5319-1A2C-784B-AF03-7BA34690185F}"/>
                </a:ext>
              </a:extLst>
            </p:cNvPr>
            <p:cNvGrpSpPr/>
            <p:nvPr/>
          </p:nvGrpSpPr>
          <p:grpSpPr>
            <a:xfrm>
              <a:off x="6575759" y="784799"/>
              <a:ext cx="4703814" cy="3456000"/>
              <a:chOff x="4781604" y="1182174"/>
              <a:chExt cx="6594152" cy="2820900"/>
            </a:xfrm>
          </p:grpSpPr>
          <p:sp>
            <p:nvSpPr>
              <p:cNvPr id="12" name="Google Shape;1015;p63">
                <a:extLst>
                  <a:ext uri="{FF2B5EF4-FFF2-40B4-BE49-F238E27FC236}">
                    <a16:creationId xmlns:a16="http://schemas.microsoft.com/office/drawing/2014/main" id="{C061526C-A1C1-CAD3-2FA1-C40EB0063D3C}"/>
                  </a:ext>
                </a:extLst>
              </p:cNvPr>
              <p:cNvSpPr/>
              <p:nvPr/>
            </p:nvSpPr>
            <p:spPr>
              <a:xfrm>
                <a:off x="4781604" y="1182174"/>
                <a:ext cx="6549547" cy="2820900"/>
              </a:xfrm>
              <a:prstGeom prst="roundRect">
                <a:avLst>
                  <a:gd name="adj" fmla="val 4271"/>
                </a:avLst>
              </a:prstGeom>
              <a:solidFill>
                <a:srgbClr val="FEF5F0"/>
              </a:solidFill>
              <a:ln>
                <a:noFill/>
              </a:ln>
              <a:effectLst>
                <a:outerShdw blurRad="101600" algn="ctr" rotWithShape="0">
                  <a:srgbClr val="0E1A2D">
                    <a:alpha val="1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1017;p63">
                <a:extLst>
                  <a:ext uri="{FF2B5EF4-FFF2-40B4-BE49-F238E27FC236}">
                    <a16:creationId xmlns:a16="http://schemas.microsoft.com/office/drawing/2014/main" id="{E1821C17-03F3-0303-552B-322DF2E46E6F}"/>
                  </a:ext>
                </a:extLst>
              </p:cNvPr>
              <p:cNvSpPr txBox="1"/>
              <p:nvPr/>
            </p:nvSpPr>
            <p:spPr>
              <a:xfrm>
                <a:off x="5094792" y="1404382"/>
                <a:ext cx="6050378" cy="24262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ts val="26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600" b="1" baseline="30000" dirty="0">
                    <a:solidFill>
                      <a:srgbClr val="08262C"/>
                    </a:solidFill>
                    <a:latin typeface="Nunito ExtraBold" pitchFamily="2" charset="0"/>
                    <a:ea typeface="Raleway ExtraBold"/>
                    <a:cs typeface="Raleway ExtraBold"/>
                    <a:sym typeface="Raleway ExtraBold"/>
                  </a:rPr>
                  <a:t>“By combining multiple identification strategies, the platform allows us to track shoppers across multiple devices without requiring them to log in. In no time, we went from a 25% identification rate to an extremely impressive 65%.”</a:t>
                </a:r>
              </a:p>
            </p:txBody>
          </p:sp>
          <p:sp>
            <p:nvSpPr>
              <p:cNvPr id="14" name="Google Shape;1018;p63">
                <a:extLst>
                  <a:ext uri="{FF2B5EF4-FFF2-40B4-BE49-F238E27FC236}">
                    <a16:creationId xmlns:a16="http://schemas.microsoft.com/office/drawing/2014/main" id="{E375E5E4-4EF5-DA67-DD20-0210D9941EA3}"/>
                  </a:ext>
                </a:extLst>
              </p:cNvPr>
              <p:cNvSpPr txBox="1"/>
              <p:nvPr/>
            </p:nvSpPr>
            <p:spPr>
              <a:xfrm>
                <a:off x="6126880" y="3441902"/>
                <a:ext cx="5248876" cy="3516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l"/>
                <a:r>
                  <a:rPr lang="en-GB" sz="1100" b="1" i="0" dirty="0">
                    <a:solidFill>
                      <a:srgbClr val="0E1A2D"/>
                    </a:solidFill>
                    <a:effectLst/>
                    <a:latin typeface="Nunito Sans" pitchFamily="2" charset="0"/>
                  </a:rPr>
                  <a:t>Niek </a:t>
                </a:r>
                <a:r>
                  <a:rPr lang="en-GB" sz="1100" b="1" i="0" dirty="0" err="1">
                    <a:solidFill>
                      <a:srgbClr val="0E1A2D"/>
                    </a:solidFill>
                    <a:effectLst/>
                    <a:latin typeface="Nunito Sans" pitchFamily="2" charset="0"/>
                  </a:rPr>
                  <a:t>Stofbergen</a:t>
                </a:r>
                <a:br>
                  <a:rPr lang="en-GB" sz="1100" b="0" i="0" dirty="0">
                    <a:solidFill>
                      <a:srgbClr val="0E1A2D"/>
                    </a:solidFill>
                    <a:effectLst/>
                    <a:latin typeface="Nunito Sans" pitchFamily="2" charset="0"/>
                  </a:rPr>
                </a:br>
                <a:r>
                  <a:rPr lang="en-GB" sz="1100" b="0" i="0" dirty="0">
                    <a:solidFill>
                      <a:srgbClr val="0E1A2D"/>
                    </a:solidFill>
                    <a:effectLst/>
                    <a:latin typeface="Nunito Sans" pitchFamily="2" charset="0"/>
                  </a:rPr>
                  <a:t>Senior Email Marketer, kleertjes.com</a:t>
                </a:r>
              </a:p>
            </p:txBody>
          </p:sp>
        </p:grpSp>
        <p:pic>
          <p:nvPicPr>
            <p:cNvPr id="17" name="Google Shape;1113;p70">
              <a:extLst>
                <a:ext uri="{FF2B5EF4-FFF2-40B4-BE49-F238E27FC236}">
                  <a16:creationId xmlns:a16="http://schemas.microsoft.com/office/drawing/2014/main" id="{8D3CB36B-C31F-E325-7A96-B1A48A02FFFC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95808" y="3457818"/>
              <a:ext cx="571736" cy="571736"/>
            </a:xfrm>
            <a:prstGeom prst="flowChartConnector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8802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528CC3-2FEB-E7C7-5ADB-0ACB16C0570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rgbClr val="F2600C"/>
              </a:gs>
              <a:gs pos="90000">
                <a:srgbClr val="F7931E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Nunito Sans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4CDC00-9F83-6DE7-969E-89D8A7276B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527276" y="-1523595"/>
            <a:ext cx="13246551" cy="990519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1599CBA-7E95-43E4-8DBC-B330E35016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42080" y="3895749"/>
            <a:ext cx="1857449" cy="296916"/>
          </a:xfrm>
          <a:prstGeom prst="rect">
            <a:avLst/>
          </a:prstGeom>
        </p:spPr>
      </p:pic>
      <p:sp>
        <p:nvSpPr>
          <p:cNvPr id="2" name="Google Shape;1098;p69">
            <a:extLst>
              <a:ext uri="{FF2B5EF4-FFF2-40B4-BE49-F238E27FC236}">
                <a16:creationId xmlns:a16="http://schemas.microsoft.com/office/drawing/2014/main" id="{329627BB-3A1F-7201-2EAD-1A957028CB2A}"/>
              </a:ext>
            </a:extLst>
          </p:cNvPr>
          <p:cNvSpPr txBox="1"/>
          <p:nvPr/>
        </p:nvSpPr>
        <p:spPr>
          <a:xfrm>
            <a:off x="1422400" y="2871480"/>
            <a:ext cx="9347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>
                <a:solidFill>
                  <a:schemeClr val="lt1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Thank you for listening!</a:t>
            </a:r>
            <a:endParaRPr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7F8FDF-2F98-36C7-352B-5AD749B53F63}"/>
              </a:ext>
            </a:extLst>
          </p:cNvPr>
          <p:cNvSpPr txBox="1"/>
          <p:nvPr/>
        </p:nvSpPr>
        <p:spPr>
          <a:xfrm>
            <a:off x="6528022" y="3908256"/>
            <a:ext cx="1041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9F9FA"/>
                </a:solidFill>
              </a:rPr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5071337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3;p54">
            <a:extLst>
              <a:ext uri="{FF2B5EF4-FFF2-40B4-BE49-F238E27FC236}">
                <a16:creationId xmlns:a16="http://schemas.microsoft.com/office/drawing/2014/main" id="{A1CD227A-8FCD-9134-42AA-7B676E8ECE92}"/>
              </a:ext>
            </a:extLst>
          </p:cNvPr>
          <p:cNvSpPr/>
          <p:nvPr/>
        </p:nvSpPr>
        <p:spPr>
          <a:xfrm>
            <a:off x="-3478432" y="-1062037"/>
            <a:ext cx="8982075" cy="8982075"/>
          </a:xfrm>
          <a:prstGeom prst="ellipse">
            <a:avLst/>
          </a:prstGeom>
          <a:gradFill>
            <a:gsLst>
              <a:gs pos="10000">
                <a:srgbClr val="F2600C"/>
              </a:gs>
              <a:gs pos="90000">
                <a:srgbClr val="F7931E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Nunito Sans" pitchFamily="2" charset="0"/>
                <a:ea typeface="Calibri"/>
                <a:cs typeface="Calibri"/>
                <a:sym typeface="Calibri"/>
              </a:rPr>
              <a:t>              </a:t>
            </a:r>
            <a:endParaRPr sz="1800" dirty="0">
              <a:solidFill>
                <a:schemeClr val="lt1"/>
              </a:solidFill>
              <a:latin typeface="Nunito Sans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515;g91c2fca6b2_0_0">
            <a:extLst>
              <a:ext uri="{FF2B5EF4-FFF2-40B4-BE49-F238E27FC236}">
                <a16:creationId xmlns:a16="http://schemas.microsoft.com/office/drawing/2014/main" id="{F010C902-BEA0-4FAF-A063-C176252C3A9A}"/>
              </a:ext>
            </a:extLst>
          </p:cNvPr>
          <p:cNvSpPr txBox="1"/>
          <p:nvPr/>
        </p:nvSpPr>
        <p:spPr>
          <a:xfrm>
            <a:off x="6614929" y="2107405"/>
            <a:ext cx="5311330" cy="1931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800"/>
              <a:buFontTx/>
              <a:buNone/>
              <a:tabLst/>
              <a:defRPr/>
            </a:pPr>
            <a:r>
              <a:rPr lang="en-GB" sz="4000" dirty="0">
                <a:solidFill>
                  <a:srgbClr val="08262C"/>
                </a:solidFill>
                <a:latin typeface="Nunito ExtraBold" pitchFamily="2" charset="0"/>
                <a:sym typeface="Raleway Thin"/>
              </a:rPr>
              <a:t>Personalization buyer’s guide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rgbClr val="08262C"/>
              </a:solidFill>
              <a:effectLst/>
              <a:uLnTx/>
              <a:uFillTx/>
              <a:latin typeface="Nunito ExtraBold" pitchFamily="2" charset="0"/>
              <a:ea typeface="+mn-ea"/>
              <a:cs typeface="+mn-cs"/>
            </a:endParaRPr>
          </a:p>
        </p:txBody>
      </p:sp>
      <p:sp>
        <p:nvSpPr>
          <p:cNvPr id="6" name="Google Shape;515;g91c2fca6b2_0_0">
            <a:extLst>
              <a:ext uri="{FF2B5EF4-FFF2-40B4-BE49-F238E27FC236}">
                <a16:creationId xmlns:a16="http://schemas.microsoft.com/office/drawing/2014/main" id="{A31D574C-1B45-48C8-941D-61854CABAD49}"/>
              </a:ext>
            </a:extLst>
          </p:cNvPr>
          <p:cNvSpPr txBox="1"/>
          <p:nvPr/>
        </p:nvSpPr>
        <p:spPr>
          <a:xfrm>
            <a:off x="6595577" y="4406878"/>
            <a:ext cx="5944768" cy="105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2600C"/>
                </a:solidFill>
                <a:effectLst/>
                <a:uLnTx/>
                <a:uFillTx/>
                <a:latin typeface="Nunito Sans Bold" pitchFamily="2" charset="0"/>
                <a:ea typeface="Raleway Thin"/>
                <a:cs typeface="Raleway Thin"/>
                <a:sym typeface="Raleway Thin"/>
              </a:rPr>
              <a:t>DOWNLOAD NOW: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800"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8262C"/>
                </a:solidFill>
                <a:effectLst/>
                <a:uLnTx/>
                <a:uFillTx/>
                <a:latin typeface="Nunito Sans" pitchFamily="2" charset="0"/>
                <a:ea typeface="Raleway Thin"/>
                <a:cs typeface="Raleway Thin"/>
                <a:sym typeface="Raleway Thin"/>
              </a:rPr>
              <a:t>freshrelevance.com/identity-resolution-guide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rgbClr val="08262C"/>
              </a:solidFill>
              <a:effectLst/>
              <a:highlight>
                <a:srgbClr val="FFFF00"/>
              </a:highlight>
              <a:uLnTx/>
              <a:uFillTx/>
              <a:latin typeface="Nunito Sans" pitchFamily="2" charset="0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D85FA53-167E-49FB-B8A3-DB24A39BD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2982" y="1486345"/>
            <a:ext cx="1414947" cy="651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EB64BE-C3FB-4C0B-972E-5A1FE95B3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0459" y="813258"/>
            <a:ext cx="6003367" cy="5180683"/>
          </a:xfrm>
          <a:prstGeom prst="rect">
            <a:avLst/>
          </a:prstGeom>
        </p:spPr>
      </p:pic>
      <p:sp>
        <p:nvSpPr>
          <p:cNvPr id="9" name="Google Shape;515;g91c2fca6b2_0_0">
            <a:extLst>
              <a:ext uri="{FF2B5EF4-FFF2-40B4-BE49-F238E27FC236}">
                <a16:creationId xmlns:a16="http://schemas.microsoft.com/office/drawing/2014/main" id="{47CAC074-4905-40B9-B1D3-7BEFA45625D8}"/>
              </a:ext>
            </a:extLst>
          </p:cNvPr>
          <p:cNvSpPr txBox="1"/>
          <p:nvPr/>
        </p:nvSpPr>
        <p:spPr>
          <a:xfrm>
            <a:off x="6599293" y="3519715"/>
            <a:ext cx="5311330" cy="81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800"/>
              <a:buFontTx/>
              <a:buNone/>
              <a:tabLst/>
              <a:defRPr/>
            </a:pPr>
            <a:r>
              <a:rPr lang="en-GB" sz="2000" dirty="0">
                <a:solidFill>
                  <a:srgbClr val="08262C"/>
                </a:solidFill>
                <a:latin typeface="Nunito" pitchFamily="2" charset="0"/>
                <a:cs typeface="Varela Round" panose="00000500000000000000" pitchFamily="2" charset="-79"/>
                <a:sym typeface="Raleway Thin"/>
              </a:rPr>
              <a:t>to Identity Resolution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08262C"/>
              </a:solidFill>
              <a:effectLst/>
              <a:uLnTx/>
              <a:uFillTx/>
              <a:latin typeface="Nunito" pitchFamily="2" charset="0"/>
              <a:cs typeface="Varela Round" panose="00000500000000000000" pitchFamily="2" charset="-79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0B98E2-D4D1-DAF0-F80E-7F5C4488C851}"/>
              </a:ext>
            </a:extLst>
          </p:cNvPr>
          <p:cNvGrpSpPr/>
          <p:nvPr/>
        </p:nvGrpSpPr>
        <p:grpSpPr>
          <a:xfrm>
            <a:off x="6682661" y="1805715"/>
            <a:ext cx="943754" cy="249096"/>
            <a:chOff x="1558678" y="1949536"/>
            <a:chExt cx="943754" cy="24909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75930D7-6C87-A825-90B8-E07788A4933A}"/>
                </a:ext>
              </a:extLst>
            </p:cNvPr>
            <p:cNvSpPr/>
            <p:nvPr/>
          </p:nvSpPr>
          <p:spPr>
            <a:xfrm>
              <a:off x="1558678" y="1949536"/>
              <a:ext cx="935093" cy="234241"/>
            </a:xfrm>
            <a:prstGeom prst="roundRect">
              <a:avLst/>
            </a:prstGeom>
            <a:solidFill>
              <a:srgbClr val="FEF5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2600C"/>
                </a:solidFill>
              </a:endParaRPr>
            </a:p>
          </p:txBody>
        </p:sp>
        <p:sp>
          <p:nvSpPr>
            <p:cNvPr id="12" name="Google Shape;192;p6">
              <a:extLst>
                <a:ext uri="{FF2B5EF4-FFF2-40B4-BE49-F238E27FC236}">
                  <a16:creationId xmlns:a16="http://schemas.microsoft.com/office/drawing/2014/main" id="{6B8B3219-D09F-A8D7-7084-AC39BE93E24B}"/>
                </a:ext>
              </a:extLst>
            </p:cNvPr>
            <p:cNvSpPr txBox="1"/>
            <p:nvPr/>
          </p:nvSpPr>
          <p:spPr>
            <a:xfrm>
              <a:off x="1567339" y="1964391"/>
              <a:ext cx="935093" cy="234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100"/>
                <a:buFont typeface="Raleway ExtraBold"/>
                <a:buNone/>
              </a:pPr>
              <a:r>
                <a:rPr lang="en-GB" sz="1050" b="0" i="0" u="none" strike="noStrike" cap="none" spc="100" dirty="0">
                  <a:solidFill>
                    <a:srgbClr val="F2600C"/>
                  </a:solidFill>
                  <a:latin typeface="Nunito ExtraBold" pitchFamily="2" charset="0"/>
                  <a:ea typeface="Raleway ExtraBold"/>
                  <a:cs typeface="Raleway ExtraBold"/>
                  <a:sym typeface="Raleway ExtraBold"/>
                </a:rPr>
                <a:t>EBOOK</a:t>
              </a:r>
              <a:endParaRPr sz="1600" spc="100" dirty="0">
                <a:solidFill>
                  <a:srgbClr val="F2600C"/>
                </a:solidFill>
                <a:latin typeface="Nunito San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32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5B189A5-E841-4717-8B1A-8E8F89163F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0802" y="3932441"/>
            <a:ext cx="2049635" cy="4796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Google Shape;1108;p70">
            <a:extLst>
              <a:ext uri="{FF2B5EF4-FFF2-40B4-BE49-F238E27FC236}">
                <a16:creationId xmlns:a16="http://schemas.microsoft.com/office/drawing/2014/main" id="{3057ACF3-DE5C-32DE-A5BB-499ABA493A11}"/>
              </a:ext>
            </a:extLst>
          </p:cNvPr>
          <p:cNvSpPr txBox="1"/>
          <p:nvPr/>
        </p:nvSpPr>
        <p:spPr>
          <a:xfrm>
            <a:off x="2991317" y="2529594"/>
            <a:ext cx="6209367" cy="998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262C"/>
              </a:buClr>
              <a:buSzPts val="3600"/>
              <a:buFont typeface="Raleway ExtraBold"/>
              <a:buNone/>
            </a:pPr>
            <a:r>
              <a:rPr lang="en-GB" sz="36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Thank you</a:t>
            </a:r>
            <a:endParaRPr dirty="0">
              <a:solidFill>
                <a:srgbClr val="0E1A2D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6E92C5D-06FB-10CC-74A8-4C676C6AEA30}"/>
              </a:ext>
            </a:extLst>
          </p:cNvPr>
          <p:cNvCxnSpPr>
            <a:cxnSpLocks/>
          </p:cNvCxnSpPr>
          <p:nvPr/>
        </p:nvCxnSpPr>
        <p:spPr>
          <a:xfrm>
            <a:off x="5625555" y="3413942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D8B8C71-F905-C17D-D41B-C224E6E62C9F}"/>
              </a:ext>
            </a:extLst>
          </p:cNvPr>
          <p:cNvSpPr txBox="1"/>
          <p:nvPr/>
        </p:nvSpPr>
        <p:spPr>
          <a:xfrm>
            <a:off x="6726804" y="4018360"/>
            <a:ext cx="1041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E1A2D"/>
                </a:solidFill>
              </a:rPr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194165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A65A4E3-3C76-D5E4-1A89-3A84C09E16E7}"/>
              </a:ext>
            </a:extLst>
          </p:cNvPr>
          <p:cNvGrpSpPr/>
          <p:nvPr/>
        </p:nvGrpSpPr>
        <p:grpSpPr>
          <a:xfrm>
            <a:off x="5497589" y="-905540"/>
            <a:ext cx="7975190" cy="8669079"/>
            <a:chOff x="4247909" y="-905540"/>
            <a:chExt cx="7975190" cy="866907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D40BB8C-EB1A-848B-965A-47FBC45DAD74}"/>
                </a:ext>
              </a:extLst>
            </p:cNvPr>
            <p:cNvGrpSpPr/>
            <p:nvPr/>
          </p:nvGrpSpPr>
          <p:grpSpPr>
            <a:xfrm rot="10800000">
              <a:off x="4247909" y="-905540"/>
              <a:ext cx="5521842" cy="8669079"/>
              <a:chOff x="0" y="-905540"/>
              <a:chExt cx="5374878" cy="8669079"/>
            </a:xfrm>
            <a:solidFill>
              <a:srgbClr val="F9F9FA"/>
            </a:solidFill>
          </p:grpSpPr>
          <p:sp>
            <p:nvSpPr>
              <p:cNvPr id="10" name="Flowchart: Delay 9">
                <a:extLst>
                  <a:ext uri="{FF2B5EF4-FFF2-40B4-BE49-F238E27FC236}">
                    <a16:creationId xmlns:a16="http://schemas.microsoft.com/office/drawing/2014/main" id="{FAAD6B35-06CA-2C0F-63A0-AF8B27D965C2}"/>
                  </a:ext>
                </a:extLst>
              </p:cNvPr>
              <p:cNvSpPr/>
              <p:nvPr/>
            </p:nvSpPr>
            <p:spPr>
              <a:xfrm rot="10800000" flipH="1">
                <a:off x="916755" y="-905540"/>
                <a:ext cx="4458123" cy="8669079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D5BD243-5B62-5C9C-985C-9BEB60779D62}"/>
                  </a:ext>
                </a:extLst>
              </p:cNvPr>
              <p:cNvSpPr/>
              <p:nvPr/>
            </p:nvSpPr>
            <p:spPr>
              <a:xfrm>
                <a:off x="0" y="8"/>
                <a:ext cx="940891" cy="685798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9" name="Background">
              <a:extLst>
                <a:ext uri="{FF2B5EF4-FFF2-40B4-BE49-F238E27FC236}">
                  <a16:creationId xmlns:a16="http://schemas.microsoft.com/office/drawing/2014/main" id="{B6E4376B-6187-BCA1-2215-22B47597C1E4}"/>
                </a:ext>
              </a:extLst>
            </p:cNvPr>
            <p:cNvSpPr/>
            <p:nvPr/>
          </p:nvSpPr>
          <p:spPr>
            <a:xfrm>
              <a:off x="6559784" y="-905540"/>
              <a:ext cx="5663315" cy="8669079"/>
            </a:xfrm>
            <a:prstGeom prst="rect">
              <a:avLst/>
            </a:prstGeom>
            <a:solidFill>
              <a:srgbClr val="F9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Nunito Sans" pitchFamily="2" charset="0"/>
              </a:endParaRPr>
            </a:p>
          </p:txBody>
        </p:sp>
      </p:grpSp>
      <p:sp>
        <p:nvSpPr>
          <p:cNvPr id="1108" name="Google Shape;1108;p70"/>
          <p:cNvSpPr txBox="1"/>
          <p:nvPr/>
        </p:nvSpPr>
        <p:spPr>
          <a:xfrm>
            <a:off x="-363029" y="2958661"/>
            <a:ext cx="6209367" cy="998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262C"/>
              </a:buClr>
              <a:buSzPts val="3600"/>
              <a:buFont typeface="Raleway ExtraBold"/>
              <a:buNone/>
            </a:pPr>
            <a:r>
              <a:rPr lang="en-GB" sz="36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Thank you</a:t>
            </a:r>
            <a:endParaRPr dirty="0">
              <a:solidFill>
                <a:srgbClr val="0E1A2D"/>
              </a:solidFill>
            </a:endParaRPr>
          </a:p>
        </p:txBody>
      </p:sp>
      <p:sp>
        <p:nvSpPr>
          <p:cNvPr id="1110" name="Google Shape;1110;p70"/>
          <p:cNvSpPr txBox="1"/>
          <p:nvPr/>
        </p:nvSpPr>
        <p:spPr>
          <a:xfrm>
            <a:off x="6696512" y="4657714"/>
            <a:ext cx="411816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emailhere@freshrelevance.com</a:t>
            </a:r>
            <a:endParaRPr sz="1400" dirty="0">
              <a:solidFill>
                <a:srgbClr val="0E1A2D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11" name="Google Shape;1111;p70"/>
          <p:cNvSpPr txBox="1"/>
          <p:nvPr/>
        </p:nvSpPr>
        <p:spPr>
          <a:xfrm>
            <a:off x="7079752" y="5071862"/>
            <a:ext cx="335168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+ 44 (0) 000000000</a:t>
            </a:r>
            <a:endParaRPr sz="1400" dirty="0">
              <a:solidFill>
                <a:srgbClr val="0E1A2D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</p:txBody>
      </p:sp>
      <p:sp>
        <p:nvSpPr>
          <p:cNvPr id="1112" name="Google Shape;1112;p70"/>
          <p:cNvSpPr txBox="1"/>
          <p:nvPr/>
        </p:nvSpPr>
        <p:spPr>
          <a:xfrm>
            <a:off x="5707592" y="3381047"/>
            <a:ext cx="6096000" cy="87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E1A2D"/>
                </a:solidFill>
                <a:latin typeface="Nunito ExtraBold" pitchFamily="2" charset="0"/>
                <a:ea typeface="Raleway Black"/>
                <a:cs typeface="Raleway Black"/>
                <a:sym typeface="Raleway Black"/>
              </a:rPr>
              <a:t>Your name here</a:t>
            </a:r>
            <a:br>
              <a:rPr lang="en-GB" sz="2400" dirty="0">
                <a:solidFill>
                  <a:srgbClr val="0E1A2D"/>
                </a:solidFill>
                <a:latin typeface="Nunito ExtraBold" pitchFamily="2" charset="0"/>
                <a:ea typeface="Raleway Black"/>
                <a:cs typeface="Raleway Black"/>
                <a:sym typeface="Raleway Black"/>
              </a:rPr>
            </a:br>
            <a:r>
              <a:rPr lang="en-GB" sz="1400" b="1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Job title</a:t>
            </a:r>
            <a:endParaRPr sz="1400" dirty="0">
              <a:solidFill>
                <a:srgbClr val="0E1A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3" name="Google Shape;1113;p7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1626" y="1333570"/>
            <a:ext cx="1647933" cy="1647933"/>
          </a:xfrm>
          <a:prstGeom prst="flowChartConnector">
            <a:avLst/>
          </a:prstGeom>
          <a:noFill/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grpSp>
        <p:nvGrpSpPr>
          <p:cNvPr id="1114" name="Google Shape;1114;p70"/>
          <p:cNvGrpSpPr/>
          <p:nvPr/>
        </p:nvGrpSpPr>
        <p:grpSpPr>
          <a:xfrm>
            <a:off x="8980749" y="2383171"/>
            <a:ext cx="808843" cy="798104"/>
            <a:chOff x="4398401" y="4498104"/>
            <a:chExt cx="1576206" cy="1555277"/>
          </a:xfrm>
          <a:effectLst>
            <a:outerShdw blurRad="63500" algn="ctr" rotWithShape="0">
              <a:prstClr val="black">
                <a:alpha val="30000"/>
              </a:prstClr>
            </a:outerShdw>
          </a:effectLst>
        </p:grpSpPr>
        <p:sp>
          <p:nvSpPr>
            <p:cNvPr id="1115" name="Google Shape;1115;p70"/>
            <p:cNvSpPr/>
            <p:nvPr/>
          </p:nvSpPr>
          <p:spPr>
            <a:xfrm>
              <a:off x="4398401" y="4498104"/>
              <a:ext cx="1576206" cy="155527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16" name="Google Shape;1116;p70" descr="A close up of a sign&#10;&#10;Description automatically generated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18525" y="4618346"/>
              <a:ext cx="1240708" cy="1371047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A5FBE0F-D1BB-73FD-065D-4C9B7A8A1610}"/>
              </a:ext>
            </a:extLst>
          </p:cNvPr>
          <p:cNvCxnSpPr>
            <a:cxnSpLocks/>
          </p:cNvCxnSpPr>
          <p:nvPr/>
        </p:nvCxnSpPr>
        <p:spPr>
          <a:xfrm>
            <a:off x="2271209" y="3843009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31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0" grpId="0"/>
      <p:bldP spid="111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A62FF4A-FE3C-FA68-5668-2C4A8B1729E4}"/>
              </a:ext>
            </a:extLst>
          </p:cNvPr>
          <p:cNvGrpSpPr/>
          <p:nvPr/>
        </p:nvGrpSpPr>
        <p:grpSpPr>
          <a:xfrm>
            <a:off x="4247909" y="-905540"/>
            <a:ext cx="7975190" cy="8669079"/>
            <a:chOff x="4247909" y="-905540"/>
            <a:chExt cx="7975190" cy="866907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AF56D91-19FC-840E-672D-E8C38E1920DE}"/>
                </a:ext>
              </a:extLst>
            </p:cNvPr>
            <p:cNvGrpSpPr/>
            <p:nvPr/>
          </p:nvGrpSpPr>
          <p:grpSpPr>
            <a:xfrm rot="10800000">
              <a:off x="4247909" y="-905540"/>
              <a:ext cx="5521842" cy="8669079"/>
              <a:chOff x="0" y="-905540"/>
              <a:chExt cx="5374878" cy="8669079"/>
            </a:xfrm>
            <a:solidFill>
              <a:srgbClr val="F9F9FA"/>
            </a:solidFill>
          </p:grpSpPr>
          <p:sp>
            <p:nvSpPr>
              <p:cNvPr id="4" name="Flowchart: Delay 3">
                <a:extLst>
                  <a:ext uri="{FF2B5EF4-FFF2-40B4-BE49-F238E27FC236}">
                    <a16:creationId xmlns:a16="http://schemas.microsoft.com/office/drawing/2014/main" id="{70CF7AA2-63A4-1C35-FEAB-EE227728076F}"/>
                  </a:ext>
                </a:extLst>
              </p:cNvPr>
              <p:cNvSpPr/>
              <p:nvPr/>
            </p:nvSpPr>
            <p:spPr>
              <a:xfrm rot="10800000" flipH="1">
                <a:off x="916755" y="-905540"/>
                <a:ext cx="4458123" cy="8669079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BF9B0C6-8127-0859-B307-2159985D5BBB}"/>
                  </a:ext>
                </a:extLst>
              </p:cNvPr>
              <p:cNvSpPr/>
              <p:nvPr/>
            </p:nvSpPr>
            <p:spPr>
              <a:xfrm>
                <a:off x="0" y="8"/>
                <a:ext cx="940891" cy="685798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" name="Background">
              <a:extLst>
                <a:ext uri="{FF2B5EF4-FFF2-40B4-BE49-F238E27FC236}">
                  <a16:creationId xmlns:a16="http://schemas.microsoft.com/office/drawing/2014/main" id="{093C302F-91C4-B864-F039-1BB0166F7C7A}"/>
                </a:ext>
              </a:extLst>
            </p:cNvPr>
            <p:cNvSpPr/>
            <p:nvPr/>
          </p:nvSpPr>
          <p:spPr>
            <a:xfrm>
              <a:off x="6559784" y="-905540"/>
              <a:ext cx="5663315" cy="8669079"/>
            </a:xfrm>
            <a:prstGeom prst="rect">
              <a:avLst/>
            </a:prstGeom>
            <a:solidFill>
              <a:srgbClr val="F9F9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Nunito Sans" pitchFamily="2" charset="0"/>
              </a:endParaRPr>
            </a:p>
          </p:txBody>
        </p:sp>
      </p:grpSp>
      <p:sp>
        <p:nvSpPr>
          <p:cNvPr id="1108" name="Google Shape;1108;p70"/>
          <p:cNvSpPr txBox="1"/>
          <p:nvPr/>
        </p:nvSpPr>
        <p:spPr>
          <a:xfrm>
            <a:off x="-1000630" y="3003156"/>
            <a:ext cx="6209367" cy="998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262C"/>
              </a:buClr>
              <a:buSzPts val="3600"/>
              <a:buFont typeface="Raleway ExtraBold"/>
              <a:buNone/>
            </a:pPr>
            <a:r>
              <a:rPr lang="en-GB" sz="36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Thank you</a:t>
            </a:r>
            <a:endParaRPr dirty="0">
              <a:solidFill>
                <a:srgbClr val="0E1A2D"/>
              </a:solidFill>
            </a:endParaRPr>
          </a:p>
        </p:txBody>
      </p:sp>
      <p:sp>
        <p:nvSpPr>
          <p:cNvPr id="1110" name="Google Shape;1110;p70"/>
          <p:cNvSpPr txBox="1"/>
          <p:nvPr/>
        </p:nvSpPr>
        <p:spPr>
          <a:xfrm>
            <a:off x="4896533" y="4567035"/>
            <a:ext cx="411816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emailhere@freshrelevance.com</a:t>
            </a:r>
            <a:endParaRPr sz="1400" dirty="0">
              <a:solidFill>
                <a:srgbClr val="0E1A2D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11" name="Google Shape;1111;p70"/>
          <p:cNvSpPr txBox="1"/>
          <p:nvPr/>
        </p:nvSpPr>
        <p:spPr>
          <a:xfrm>
            <a:off x="5279774" y="5007619"/>
            <a:ext cx="335168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+ 44 (0) 000000000</a:t>
            </a:r>
            <a:endParaRPr sz="1400" dirty="0">
              <a:solidFill>
                <a:srgbClr val="0E1A2D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</p:txBody>
      </p:sp>
      <p:sp>
        <p:nvSpPr>
          <p:cNvPr id="1112" name="Google Shape;1112;p70"/>
          <p:cNvSpPr txBox="1"/>
          <p:nvPr/>
        </p:nvSpPr>
        <p:spPr>
          <a:xfrm>
            <a:off x="3871966" y="3328964"/>
            <a:ext cx="6096000" cy="87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E1A2D"/>
                </a:solidFill>
                <a:latin typeface="Nunito ExtraBold" pitchFamily="2" charset="0"/>
                <a:ea typeface="Raleway Black"/>
                <a:cs typeface="Raleway Black"/>
                <a:sym typeface="Raleway Black"/>
              </a:rPr>
              <a:t>Your name here</a:t>
            </a:r>
            <a:br>
              <a:rPr lang="en-GB" sz="2400" dirty="0">
                <a:solidFill>
                  <a:srgbClr val="0E1A2D"/>
                </a:solidFill>
                <a:latin typeface="Nunito ExtraBold" pitchFamily="2" charset="0"/>
                <a:ea typeface="Raleway Black"/>
                <a:cs typeface="Raleway Black"/>
                <a:sym typeface="Raleway Black"/>
              </a:rPr>
            </a:br>
            <a:r>
              <a:rPr lang="en-GB" sz="1400" b="1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Job title</a:t>
            </a:r>
            <a:endParaRPr sz="1400" dirty="0">
              <a:solidFill>
                <a:srgbClr val="0E1A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3" name="Google Shape;1113;p7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472193"/>
            <a:ext cx="1647933" cy="1647933"/>
          </a:xfrm>
          <a:prstGeom prst="flowChartConnector">
            <a:avLst/>
          </a:prstGeom>
          <a:noFill/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A5FBE0F-D1BB-73FD-065D-4C9B7A8A1610}"/>
              </a:ext>
            </a:extLst>
          </p:cNvPr>
          <p:cNvCxnSpPr>
            <a:cxnSpLocks/>
          </p:cNvCxnSpPr>
          <p:nvPr/>
        </p:nvCxnSpPr>
        <p:spPr>
          <a:xfrm>
            <a:off x="1633608" y="3887504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F2600C"/>
                </a:gs>
                <a:gs pos="90000">
                  <a:srgbClr val="F7931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1110;p70">
            <a:extLst>
              <a:ext uri="{FF2B5EF4-FFF2-40B4-BE49-F238E27FC236}">
                <a16:creationId xmlns:a16="http://schemas.microsoft.com/office/drawing/2014/main" id="{5B30630F-6716-9B25-8E5F-B85A63323439}"/>
              </a:ext>
            </a:extLst>
          </p:cNvPr>
          <p:cNvSpPr txBox="1"/>
          <p:nvPr/>
        </p:nvSpPr>
        <p:spPr>
          <a:xfrm>
            <a:off x="7969498" y="4567035"/>
            <a:ext cx="411816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emailhere@freshrelevance.com</a:t>
            </a:r>
            <a:endParaRPr sz="1400" dirty="0">
              <a:solidFill>
                <a:srgbClr val="0E1A2D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" name="Google Shape;1111;p70">
            <a:extLst>
              <a:ext uri="{FF2B5EF4-FFF2-40B4-BE49-F238E27FC236}">
                <a16:creationId xmlns:a16="http://schemas.microsoft.com/office/drawing/2014/main" id="{D115D368-B247-A4D1-E428-FEA74A63B971}"/>
              </a:ext>
            </a:extLst>
          </p:cNvPr>
          <p:cNvSpPr txBox="1"/>
          <p:nvPr/>
        </p:nvSpPr>
        <p:spPr>
          <a:xfrm>
            <a:off x="8352739" y="5007619"/>
            <a:ext cx="335168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+ 44 (0) 000000000</a:t>
            </a:r>
            <a:endParaRPr sz="1400" dirty="0">
              <a:solidFill>
                <a:srgbClr val="0E1A2D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</p:txBody>
      </p:sp>
      <p:sp>
        <p:nvSpPr>
          <p:cNvPr id="9" name="Google Shape;1112;p70">
            <a:extLst>
              <a:ext uri="{FF2B5EF4-FFF2-40B4-BE49-F238E27FC236}">
                <a16:creationId xmlns:a16="http://schemas.microsoft.com/office/drawing/2014/main" id="{891F8118-6B1D-75F4-9B12-61C3DBFCAF7B}"/>
              </a:ext>
            </a:extLst>
          </p:cNvPr>
          <p:cNvSpPr txBox="1"/>
          <p:nvPr/>
        </p:nvSpPr>
        <p:spPr>
          <a:xfrm>
            <a:off x="6944931" y="3328964"/>
            <a:ext cx="6096000" cy="87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E1A2D"/>
                </a:solidFill>
                <a:latin typeface="Nunito ExtraBold" pitchFamily="2" charset="0"/>
                <a:ea typeface="Raleway Black"/>
                <a:cs typeface="Raleway Black"/>
                <a:sym typeface="Raleway Black"/>
              </a:rPr>
              <a:t>Your name here</a:t>
            </a:r>
            <a:br>
              <a:rPr lang="en-GB" sz="2400" dirty="0">
                <a:solidFill>
                  <a:srgbClr val="0E1A2D"/>
                </a:solidFill>
                <a:latin typeface="Nunito ExtraBold" pitchFamily="2" charset="0"/>
                <a:ea typeface="Raleway Black"/>
                <a:cs typeface="Raleway Black"/>
                <a:sym typeface="Raleway Black"/>
              </a:rPr>
            </a:br>
            <a:r>
              <a:rPr lang="en-GB" sz="1400" b="1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Job title</a:t>
            </a:r>
            <a:endParaRPr sz="1400" dirty="0">
              <a:solidFill>
                <a:srgbClr val="0E1A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1113;p70">
            <a:extLst>
              <a:ext uri="{FF2B5EF4-FFF2-40B4-BE49-F238E27FC236}">
                <a16:creationId xmlns:a16="http://schemas.microsoft.com/office/drawing/2014/main" id="{6930A597-9302-BCB4-E732-06985890AEE8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8965" y="1472193"/>
            <a:ext cx="1647933" cy="1647933"/>
          </a:xfrm>
          <a:prstGeom prst="flowChartConnector">
            <a:avLst/>
          </a:prstGeom>
          <a:noFill/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0" grpId="0"/>
      <p:bldP spid="1112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1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963" y="0"/>
            <a:ext cx="81260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8E9BD6-C62F-2717-D11D-1AF26CD2F665}"/>
              </a:ext>
            </a:extLst>
          </p:cNvPr>
          <p:cNvSpPr/>
          <p:nvPr/>
        </p:nvSpPr>
        <p:spPr>
          <a:xfrm>
            <a:off x="4018547" y="5829300"/>
            <a:ext cx="8173453" cy="10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Google Shape;226;p13">
            <a:extLst>
              <a:ext uri="{FF2B5EF4-FFF2-40B4-BE49-F238E27FC236}">
                <a16:creationId xmlns:a16="http://schemas.microsoft.com/office/drawing/2014/main" id="{2EFBD388-61FC-29FC-A536-B8CC2E6A2938}"/>
              </a:ext>
            </a:extLst>
          </p:cNvPr>
          <p:cNvSpPr/>
          <p:nvPr/>
        </p:nvSpPr>
        <p:spPr>
          <a:xfrm>
            <a:off x="-1839464" y="-805949"/>
            <a:ext cx="8469899" cy="8469899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63500" algn="ctr" rotWithShape="0">
              <a:srgbClr val="363A40">
                <a:alpha val="2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76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7F595A2-DE77-01B4-4A1B-23B908003E74}"/>
              </a:ext>
            </a:extLst>
          </p:cNvPr>
          <p:cNvGrpSpPr/>
          <p:nvPr/>
        </p:nvGrpSpPr>
        <p:grpSpPr>
          <a:xfrm>
            <a:off x="1200496" y="2710233"/>
            <a:ext cx="943754" cy="249096"/>
            <a:chOff x="1558678" y="1949536"/>
            <a:chExt cx="943754" cy="24909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6E0EE5F-1852-DA7E-4FB3-0C15C993EC69}"/>
                </a:ext>
              </a:extLst>
            </p:cNvPr>
            <p:cNvSpPr/>
            <p:nvPr/>
          </p:nvSpPr>
          <p:spPr>
            <a:xfrm>
              <a:off x="1558678" y="1949536"/>
              <a:ext cx="935093" cy="234241"/>
            </a:xfrm>
            <a:prstGeom prst="roundRect">
              <a:avLst/>
            </a:prstGeom>
            <a:solidFill>
              <a:srgbClr val="FEF5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2600C"/>
                </a:solidFill>
              </a:endParaRPr>
            </a:p>
          </p:txBody>
        </p:sp>
        <p:sp>
          <p:nvSpPr>
            <p:cNvPr id="11" name="Google Shape;192;p6">
              <a:extLst>
                <a:ext uri="{FF2B5EF4-FFF2-40B4-BE49-F238E27FC236}">
                  <a16:creationId xmlns:a16="http://schemas.microsoft.com/office/drawing/2014/main" id="{FAB176DD-43EC-5101-6659-4540FA6E6A7F}"/>
                </a:ext>
              </a:extLst>
            </p:cNvPr>
            <p:cNvSpPr txBox="1"/>
            <p:nvPr/>
          </p:nvSpPr>
          <p:spPr>
            <a:xfrm>
              <a:off x="1567339" y="1964391"/>
              <a:ext cx="935093" cy="234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100"/>
                <a:buFont typeface="Raleway ExtraBold"/>
                <a:buNone/>
              </a:pPr>
              <a:r>
                <a:rPr lang="en-GB" sz="1050" b="0" i="0" u="none" strike="noStrike" cap="none" spc="100" dirty="0">
                  <a:solidFill>
                    <a:srgbClr val="F2600C"/>
                  </a:solidFill>
                  <a:latin typeface="Nunito ExtraBold" pitchFamily="2" charset="0"/>
                  <a:ea typeface="Raleway ExtraBold"/>
                  <a:cs typeface="Raleway ExtraBold"/>
                  <a:sym typeface="Raleway ExtraBold"/>
                </a:rPr>
                <a:t>WEBINAR</a:t>
              </a:r>
              <a:endParaRPr sz="1600" spc="100" dirty="0">
                <a:solidFill>
                  <a:srgbClr val="F2600C"/>
                </a:solidFill>
                <a:latin typeface="Nunito Sans" pitchFamily="2" charset="0"/>
              </a:endParaRPr>
            </a:p>
          </p:txBody>
        </p:sp>
      </p:grpSp>
      <p:sp>
        <p:nvSpPr>
          <p:cNvPr id="248" name="Google Shape;248;p15"/>
          <p:cNvSpPr txBox="1"/>
          <p:nvPr/>
        </p:nvSpPr>
        <p:spPr>
          <a:xfrm>
            <a:off x="1102741" y="3077218"/>
            <a:ext cx="5143706" cy="786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Title here</a:t>
            </a:r>
            <a:endParaRPr dirty="0">
              <a:solidFill>
                <a:srgbClr val="0E1A2D"/>
              </a:solidFill>
            </a:endParaRPr>
          </a:p>
        </p:txBody>
      </p:sp>
      <p:cxnSp>
        <p:nvCxnSpPr>
          <p:cNvPr id="2" name="Google Shape;885;p54">
            <a:extLst>
              <a:ext uri="{FF2B5EF4-FFF2-40B4-BE49-F238E27FC236}">
                <a16:creationId xmlns:a16="http://schemas.microsoft.com/office/drawing/2014/main" id="{4168D217-991B-1BD8-8102-0B2A86C8FE05}"/>
              </a:ext>
            </a:extLst>
          </p:cNvPr>
          <p:cNvCxnSpPr>
            <a:cxnSpLocks/>
          </p:cNvCxnSpPr>
          <p:nvPr/>
        </p:nvCxnSpPr>
        <p:spPr>
          <a:xfrm>
            <a:off x="1268205" y="4115631"/>
            <a:ext cx="940891" cy="0"/>
          </a:xfrm>
          <a:prstGeom prst="straightConnector1">
            <a:avLst/>
          </a:prstGeom>
          <a:noFill/>
          <a:ln w="44450" cap="rnd" cmpd="sng">
            <a:gradFill>
              <a:gsLst>
                <a:gs pos="0">
                  <a:srgbClr val="F2600C"/>
                </a:gs>
                <a:gs pos="100000">
                  <a:srgbClr val="F7931E"/>
                </a:gs>
              </a:gsLst>
              <a:lin ang="0" scaled="0"/>
            </a:gra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C4EAE70-6FF1-E459-78C9-A37C25B5DD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596" y="6220103"/>
            <a:ext cx="1859313" cy="301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42C949-A436-CBA8-041F-E3429F201F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7182" y="6220103"/>
            <a:ext cx="1859313" cy="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7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3" name="Google Shape;1123;p7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951202" y="1613691"/>
            <a:ext cx="3443288" cy="3444875"/>
          </a:xfrm>
          <a:prstGeom prst="ellipse">
            <a:avLst/>
          </a:prstGeom>
          <a:noFill/>
          <a:ln>
            <a:noFill/>
          </a:ln>
          <a:effectLst>
            <a:outerShdw blurRad="101600" algn="ctr" rotWithShape="0">
              <a:srgbClr val="363A40">
                <a:alpha val="20000"/>
              </a:srgbClr>
            </a:outerShdw>
          </a:effectLst>
        </p:spPr>
      </p:pic>
      <p:sp>
        <p:nvSpPr>
          <p:cNvPr id="1126" name="Google Shape;1126;p71"/>
          <p:cNvSpPr txBox="1"/>
          <p:nvPr/>
        </p:nvSpPr>
        <p:spPr>
          <a:xfrm>
            <a:off x="6797511" y="3170910"/>
            <a:ext cx="3351680" cy="188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ts val="2000"/>
              </a:lnSpc>
            </a:pPr>
            <a:r>
              <a:rPr lang="en-GB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your.emailhere@freshrelevance.com</a:t>
            </a:r>
            <a:endParaRPr lang="en-GB" dirty="0">
              <a:solidFill>
                <a:srgbClr val="0E1A2D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marR="0" lvl="0" indent="0" algn="l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dirty="0">
              <a:solidFill>
                <a:srgbClr val="0E1A2D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+ 44 (0) 000000000</a:t>
            </a:r>
            <a:br>
              <a:rPr lang="en-GB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br>
              <a:rPr lang="en-GB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r>
              <a:rPr lang="en-GB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2-2A Maltings Place</a:t>
            </a:r>
            <a:br>
              <a:rPr lang="en-GB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r>
              <a:rPr lang="en-GB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169 Tower Bridge Road</a:t>
            </a:r>
            <a:br>
              <a:rPr lang="en-GB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</a:br>
            <a:r>
              <a:rPr lang="en-GB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London, SE1 3JB</a:t>
            </a:r>
            <a:endParaRPr dirty="0">
              <a:solidFill>
                <a:srgbClr val="0E1A2D"/>
              </a:solidFill>
              <a:latin typeface="Nunito Sans" pitchFamily="2" charset="0"/>
              <a:ea typeface="Raleway"/>
              <a:cs typeface="Raleway"/>
              <a:sym typeface="Raleway"/>
            </a:endParaRPr>
          </a:p>
        </p:txBody>
      </p:sp>
      <p:sp>
        <p:nvSpPr>
          <p:cNvPr id="1127" name="Google Shape;1127;p71"/>
          <p:cNvSpPr txBox="1"/>
          <p:nvPr/>
        </p:nvSpPr>
        <p:spPr>
          <a:xfrm>
            <a:off x="6797511" y="1739082"/>
            <a:ext cx="4428182" cy="115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rgbClr val="0E1A2D"/>
                </a:solidFill>
                <a:latin typeface="Nunito ExtraBold" pitchFamily="2" charset="0"/>
                <a:ea typeface="Raleway Black"/>
                <a:cs typeface="Raleway Black"/>
                <a:sym typeface="Raleway Black"/>
              </a:rPr>
              <a:t>Your name here</a:t>
            </a:r>
            <a:b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Black"/>
                <a:cs typeface="Raleway Black"/>
                <a:sym typeface="Raleway Black"/>
              </a:rPr>
            </a:br>
            <a:r>
              <a:rPr lang="en-GB" sz="1800" b="1" dirty="0">
                <a:solidFill>
                  <a:srgbClr val="0E1A2D"/>
                </a:solidFill>
                <a:latin typeface="Nunito Sans" pitchFamily="2" charset="0"/>
                <a:ea typeface="Raleway"/>
                <a:cs typeface="Raleway"/>
                <a:sym typeface="Raleway"/>
              </a:rPr>
              <a:t>Job title</a:t>
            </a:r>
            <a:endParaRPr sz="1800" dirty="0">
              <a:solidFill>
                <a:srgbClr val="0E1A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E7EF62-10F5-6854-1EE4-3A69CC0CDB67}"/>
              </a:ext>
            </a:extLst>
          </p:cNvPr>
          <p:cNvGrpSpPr/>
          <p:nvPr/>
        </p:nvGrpSpPr>
        <p:grpSpPr>
          <a:xfrm>
            <a:off x="4259539" y="3817680"/>
            <a:ext cx="1576206" cy="1555277"/>
            <a:chOff x="4173813" y="3974846"/>
            <a:chExt cx="1576206" cy="1555277"/>
          </a:xfrm>
        </p:grpSpPr>
        <p:sp>
          <p:nvSpPr>
            <p:cNvPr id="1128" name="Google Shape;1128;p71"/>
            <p:cNvSpPr/>
            <p:nvPr/>
          </p:nvSpPr>
          <p:spPr>
            <a:xfrm>
              <a:off x="4173813" y="3974846"/>
              <a:ext cx="1576206" cy="155527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101600" algn="ctr" rotWithShape="0">
                <a:srgbClr val="363A4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29" name="Google Shape;1129;p71" descr="A close up of a sig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01311" y="4080340"/>
              <a:ext cx="1240708" cy="13710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" grpId="0"/>
      <p:bldP spid="112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Oval 119">
            <a:extLst>
              <a:ext uri="{FF2B5EF4-FFF2-40B4-BE49-F238E27FC236}">
                <a16:creationId xmlns:a16="http://schemas.microsoft.com/office/drawing/2014/main" id="{A55A6E9B-98B1-893F-C2C1-D331D150B67E}"/>
              </a:ext>
            </a:extLst>
          </p:cNvPr>
          <p:cNvSpPr/>
          <p:nvPr/>
        </p:nvSpPr>
        <p:spPr>
          <a:xfrm>
            <a:off x="682578" y="1295057"/>
            <a:ext cx="1406769" cy="1406769"/>
          </a:xfrm>
          <a:prstGeom prst="ellipse">
            <a:avLst/>
          </a:prstGeom>
          <a:solidFill>
            <a:srgbClr val="F260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D92CBEB7-AA60-A096-FEEB-E6EEDEB76E58}"/>
              </a:ext>
            </a:extLst>
          </p:cNvPr>
          <p:cNvSpPr/>
          <p:nvPr/>
        </p:nvSpPr>
        <p:spPr>
          <a:xfrm>
            <a:off x="2453936" y="1295057"/>
            <a:ext cx="1406769" cy="1406769"/>
          </a:xfrm>
          <a:prstGeom prst="ellipse">
            <a:avLst/>
          </a:prstGeom>
          <a:solidFill>
            <a:srgbClr val="00A3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5392AC11-B8CC-A193-0B04-360378A36717}"/>
              </a:ext>
            </a:extLst>
          </p:cNvPr>
          <p:cNvSpPr/>
          <p:nvPr/>
        </p:nvSpPr>
        <p:spPr>
          <a:xfrm>
            <a:off x="4228167" y="1295057"/>
            <a:ext cx="1406769" cy="1406769"/>
          </a:xfrm>
          <a:prstGeom prst="ellipse">
            <a:avLst/>
          </a:prstGeom>
          <a:solidFill>
            <a:srgbClr val="CF1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94894A91-76FD-8EC4-02B8-DF58EDEB4674}"/>
              </a:ext>
            </a:extLst>
          </p:cNvPr>
          <p:cNvSpPr/>
          <p:nvPr/>
        </p:nvSpPr>
        <p:spPr>
          <a:xfrm>
            <a:off x="682577" y="4767432"/>
            <a:ext cx="1406769" cy="1406769"/>
          </a:xfrm>
          <a:prstGeom prst="ellipse">
            <a:avLst/>
          </a:prstGeom>
          <a:gradFill>
            <a:gsLst>
              <a:gs pos="0">
                <a:srgbClr val="F2600C"/>
              </a:gs>
              <a:gs pos="100000">
                <a:srgbClr val="F7931E"/>
              </a:gs>
            </a:gsLst>
            <a:lin ang="0" scaled="0"/>
          </a:gradFill>
          <a:ln w="44450" cap="rnd" cmpd="sng">
            <a:gradFill>
              <a:gsLst>
                <a:gs pos="0">
                  <a:srgbClr val="F2600C"/>
                </a:gs>
                <a:gs pos="100000">
                  <a:srgbClr val="F7931E"/>
                </a:gs>
              </a:gsLst>
              <a:lin ang="0" scaled="0"/>
            </a:gradFill>
            <a:prstDash val="solid"/>
            <a:miter lim="800000"/>
            <a:headEnd type="none" w="sm" len="sm"/>
            <a:tailEnd type="none" w="sm" len="sm"/>
          </a:ln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4C8B9A7C-9A64-97ED-DC76-843BFFADB214}"/>
              </a:ext>
            </a:extLst>
          </p:cNvPr>
          <p:cNvSpPr/>
          <p:nvPr/>
        </p:nvSpPr>
        <p:spPr>
          <a:xfrm>
            <a:off x="2453936" y="4767432"/>
            <a:ext cx="1406769" cy="1406769"/>
          </a:xfrm>
          <a:prstGeom prst="ellipse">
            <a:avLst/>
          </a:prstGeom>
          <a:gradFill>
            <a:gsLst>
              <a:gs pos="10000">
                <a:srgbClr val="00A362"/>
              </a:gs>
              <a:gs pos="90000">
                <a:srgbClr val="53C355"/>
              </a:gs>
            </a:gsLst>
            <a:lin ang="0" scaled="0"/>
          </a:gradFill>
          <a:ln w="44450" cap="rnd">
            <a:gradFill>
              <a:gsLst>
                <a:gs pos="10000">
                  <a:srgbClr val="00A362"/>
                </a:gs>
                <a:gs pos="90000">
                  <a:srgbClr val="53C35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09C85275-A678-BB3F-62B3-47F763CC5AFD}"/>
              </a:ext>
            </a:extLst>
          </p:cNvPr>
          <p:cNvSpPr/>
          <p:nvPr/>
        </p:nvSpPr>
        <p:spPr>
          <a:xfrm>
            <a:off x="4225292" y="4767432"/>
            <a:ext cx="1406769" cy="1406769"/>
          </a:xfrm>
          <a:prstGeom prst="ellipse">
            <a:avLst/>
          </a:prstGeom>
          <a:gradFill>
            <a:gsLst>
              <a:gs pos="10000">
                <a:srgbClr val="CF1770"/>
              </a:gs>
              <a:gs pos="90000">
                <a:srgbClr val="ED558E"/>
              </a:gs>
            </a:gsLst>
            <a:lin ang="0" scaled="0"/>
          </a:gradFill>
          <a:ln w="44450" cap="rnd">
            <a:gradFill>
              <a:gsLst>
                <a:gs pos="10000">
                  <a:srgbClr val="CF1770"/>
                </a:gs>
                <a:gs pos="90000">
                  <a:srgbClr val="ED558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D61641CF-10DE-5F72-9E08-17307C998024}"/>
              </a:ext>
            </a:extLst>
          </p:cNvPr>
          <p:cNvSpPr/>
          <p:nvPr/>
        </p:nvSpPr>
        <p:spPr>
          <a:xfrm>
            <a:off x="5996649" y="1295056"/>
            <a:ext cx="1406769" cy="1406769"/>
          </a:xfrm>
          <a:prstGeom prst="ellipse">
            <a:avLst/>
          </a:prstGeom>
          <a:solidFill>
            <a:srgbClr val="0E1A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26C03DA2-1C41-DC4E-06D3-F8DDEFFF698A}"/>
              </a:ext>
            </a:extLst>
          </p:cNvPr>
          <p:cNvSpPr/>
          <p:nvPr/>
        </p:nvSpPr>
        <p:spPr>
          <a:xfrm>
            <a:off x="7765131" y="1295055"/>
            <a:ext cx="1406769" cy="1406769"/>
          </a:xfrm>
          <a:prstGeom prst="ellipse">
            <a:avLst/>
          </a:prstGeom>
          <a:solidFill>
            <a:srgbClr val="005C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4A0EFF74-CB91-3EAE-0FE8-7DDA5DEC8AD5}"/>
              </a:ext>
            </a:extLst>
          </p:cNvPr>
          <p:cNvSpPr/>
          <p:nvPr/>
        </p:nvSpPr>
        <p:spPr>
          <a:xfrm>
            <a:off x="682579" y="2967939"/>
            <a:ext cx="1406769" cy="1406769"/>
          </a:xfrm>
          <a:prstGeom prst="ellipse">
            <a:avLst/>
          </a:prstGeom>
          <a:solidFill>
            <a:srgbClr val="FE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CABF3EC9-FF0A-FAEC-BA3A-F96B8754C861}"/>
              </a:ext>
            </a:extLst>
          </p:cNvPr>
          <p:cNvSpPr/>
          <p:nvPr/>
        </p:nvSpPr>
        <p:spPr>
          <a:xfrm>
            <a:off x="2453936" y="2967939"/>
            <a:ext cx="1406769" cy="1406769"/>
          </a:xfrm>
          <a:prstGeom prst="ellipse">
            <a:avLst/>
          </a:prstGeom>
          <a:solidFill>
            <a:srgbClr val="F0F9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EBC01288-B223-CC53-6A46-CB7CD065E9D4}"/>
              </a:ext>
            </a:extLst>
          </p:cNvPr>
          <p:cNvSpPr/>
          <p:nvPr/>
        </p:nvSpPr>
        <p:spPr>
          <a:xfrm>
            <a:off x="5996650" y="2999590"/>
            <a:ext cx="1406769" cy="1406769"/>
          </a:xfrm>
          <a:prstGeom prst="ellipse">
            <a:avLst/>
          </a:prstGeom>
          <a:solidFill>
            <a:srgbClr val="F3F4F5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DADED4F4-6A3E-2991-8BA1-9643D0CEFDE2}"/>
              </a:ext>
            </a:extLst>
          </p:cNvPr>
          <p:cNvSpPr/>
          <p:nvPr/>
        </p:nvSpPr>
        <p:spPr>
          <a:xfrm>
            <a:off x="4225293" y="2999590"/>
            <a:ext cx="1406769" cy="1406769"/>
          </a:xfrm>
          <a:prstGeom prst="ellipse">
            <a:avLst/>
          </a:prstGeom>
          <a:solidFill>
            <a:srgbClr val="FCF1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Google Shape;103;p5">
            <a:extLst>
              <a:ext uri="{FF2B5EF4-FFF2-40B4-BE49-F238E27FC236}">
                <a16:creationId xmlns:a16="http://schemas.microsoft.com/office/drawing/2014/main" id="{D17BDB15-F0B6-5B08-A5A0-AB3EE015BAF0}"/>
              </a:ext>
            </a:extLst>
          </p:cNvPr>
          <p:cNvSpPr txBox="1"/>
          <p:nvPr/>
        </p:nvSpPr>
        <p:spPr>
          <a:xfrm>
            <a:off x="682579" y="480681"/>
            <a:ext cx="306646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solidFill>
                  <a:srgbClr val="0E1A2D"/>
                </a:solidFill>
                <a:latin typeface="Nunito ExtraBold" pitchFamily="2" charset="0"/>
                <a:ea typeface="Raleway"/>
                <a:cs typeface="Raleway"/>
                <a:sym typeface="Raleway"/>
              </a:rPr>
              <a:t>Colour palette</a:t>
            </a:r>
            <a:endParaRPr dirty="0">
              <a:solidFill>
                <a:srgbClr val="0E1A2D"/>
              </a:solidFill>
              <a:latin typeface="Nunito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9875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746AC6-0F64-9043-AA42-C708A28BE03B}"/>
              </a:ext>
            </a:extLst>
          </p:cNvPr>
          <p:cNvGrpSpPr/>
          <p:nvPr/>
        </p:nvGrpSpPr>
        <p:grpSpPr>
          <a:xfrm>
            <a:off x="741018" y="690571"/>
            <a:ext cx="943754" cy="249096"/>
            <a:chOff x="1558678" y="1949536"/>
            <a:chExt cx="943754" cy="24909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2160E6A-F0D2-9B3D-CE20-B39C6D6E43BD}"/>
                </a:ext>
              </a:extLst>
            </p:cNvPr>
            <p:cNvSpPr/>
            <p:nvPr/>
          </p:nvSpPr>
          <p:spPr>
            <a:xfrm>
              <a:off x="1558678" y="1949536"/>
              <a:ext cx="935093" cy="234241"/>
            </a:xfrm>
            <a:prstGeom prst="roundRect">
              <a:avLst/>
            </a:prstGeom>
            <a:solidFill>
              <a:srgbClr val="FEF5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2600C"/>
                </a:solidFill>
              </a:endParaRPr>
            </a:p>
          </p:txBody>
        </p:sp>
        <p:sp>
          <p:nvSpPr>
            <p:cNvPr id="5" name="Google Shape;192;p6">
              <a:extLst>
                <a:ext uri="{FF2B5EF4-FFF2-40B4-BE49-F238E27FC236}">
                  <a16:creationId xmlns:a16="http://schemas.microsoft.com/office/drawing/2014/main" id="{DE7E36CD-A437-BE58-A8F5-1F1956ED3D67}"/>
                </a:ext>
              </a:extLst>
            </p:cNvPr>
            <p:cNvSpPr txBox="1"/>
            <p:nvPr/>
          </p:nvSpPr>
          <p:spPr>
            <a:xfrm>
              <a:off x="1567339" y="1964391"/>
              <a:ext cx="935093" cy="234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100"/>
                <a:buFont typeface="Raleway ExtraBold"/>
                <a:buNone/>
              </a:pPr>
              <a:r>
                <a:rPr lang="en-GB" sz="1050" b="0" i="0" u="none" strike="noStrike" cap="none" spc="100" dirty="0">
                  <a:solidFill>
                    <a:srgbClr val="F2600C"/>
                  </a:solidFill>
                  <a:latin typeface="Nunito ExtraBold" pitchFamily="2" charset="0"/>
                  <a:ea typeface="Raleway ExtraBold"/>
                  <a:cs typeface="Raleway ExtraBold"/>
                  <a:sym typeface="Raleway ExtraBold"/>
                </a:rPr>
                <a:t>WEBINAR</a:t>
              </a:r>
              <a:endParaRPr sz="1600" spc="100" dirty="0">
                <a:solidFill>
                  <a:srgbClr val="F2600C"/>
                </a:solidFill>
                <a:latin typeface="Nunito Sans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3BADD8F-5F83-F759-510C-8BE5D55EACEA}"/>
              </a:ext>
            </a:extLst>
          </p:cNvPr>
          <p:cNvGrpSpPr/>
          <p:nvPr/>
        </p:nvGrpSpPr>
        <p:grpSpPr>
          <a:xfrm>
            <a:off x="741018" y="1207791"/>
            <a:ext cx="1301330" cy="249096"/>
            <a:chOff x="1558679" y="1949536"/>
            <a:chExt cx="1301330" cy="24909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DC7B496-C947-B84E-8D04-ACBC98CC2416}"/>
                </a:ext>
              </a:extLst>
            </p:cNvPr>
            <p:cNvSpPr/>
            <p:nvPr/>
          </p:nvSpPr>
          <p:spPr>
            <a:xfrm>
              <a:off x="1558679" y="1949536"/>
              <a:ext cx="1301330" cy="234241"/>
            </a:xfrm>
            <a:prstGeom prst="roundRect">
              <a:avLst/>
            </a:prstGeom>
            <a:solidFill>
              <a:srgbClr val="FEF5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2600C"/>
                </a:solidFill>
              </a:endParaRPr>
            </a:p>
          </p:txBody>
        </p:sp>
        <p:sp>
          <p:nvSpPr>
            <p:cNvPr id="8" name="Google Shape;192;p6">
              <a:extLst>
                <a:ext uri="{FF2B5EF4-FFF2-40B4-BE49-F238E27FC236}">
                  <a16:creationId xmlns:a16="http://schemas.microsoft.com/office/drawing/2014/main" id="{2479C930-CD4B-C808-4DC5-7CCF62713877}"/>
                </a:ext>
              </a:extLst>
            </p:cNvPr>
            <p:cNvSpPr txBox="1"/>
            <p:nvPr/>
          </p:nvSpPr>
          <p:spPr>
            <a:xfrm>
              <a:off x="1567340" y="1964391"/>
              <a:ext cx="1292669" cy="234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100"/>
                <a:buFont typeface="Raleway ExtraBold"/>
                <a:buNone/>
              </a:pPr>
              <a:r>
                <a:rPr lang="en-GB" sz="1050" b="0" i="0" u="none" strike="noStrike" cap="none" spc="100" dirty="0">
                  <a:solidFill>
                    <a:srgbClr val="F2600C"/>
                  </a:solidFill>
                  <a:latin typeface="Nunito ExtraBold" pitchFamily="2" charset="0"/>
                  <a:ea typeface="Raleway ExtraBold"/>
                  <a:cs typeface="Raleway ExtraBold"/>
                  <a:sym typeface="Raleway ExtraBold"/>
                </a:rPr>
                <a:t>ONBOARDING</a:t>
              </a:r>
              <a:endParaRPr sz="1600" spc="100" dirty="0">
                <a:solidFill>
                  <a:srgbClr val="F2600C"/>
                </a:solidFill>
                <a:latin typeface="Nunito Sans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A513E76-204D-9E38-BCD2-81E4788F2D39}"/>
              </a:ext>
            </a:extLst>
          </p:cNvPr>
          <p:cNvGrpSpPr/>
          <p:nvPr/>
        </p:nvGrpSpPr>
        <p:grpSpPr>
          <a:xfrm>
            <a:off x="741018" y="1725011"/>
            <a:ext cx="917771" cy="249096"/>
            <a:chOff x="1558678" y="1949536"/>
            <a:chExt cx="917771" cy="24909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5243125-95CF-65E3-AC8C-B921449D112B}"/>
                </a:ext>
              </a:extLst>
            </p:cNvPr>
            <p:cNvSpPr/>
            <p:nvPr/>
          </p:nvSpPr>
          <p:spPr>
            <a:xfrm>
              <a:off x="1558678" y="1949536"/>
              <a:ext cx="909111" cy="234241"/>
            </a:xfrm>
            <a:prstGeom prst="roundRect">
              <a:avLst/>
            </a:prstGeom>
            <a:solidFill>
              <a:srgbClr val="FEF5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2600C"/>
                </a:solidFill>
              </a:endParaRPr>
            </a:p>
          </p:txBody>
        </p:sp>
        <p:sp>
          <p:nvSpPr>
            <p:cNvPr id="11" name="Google Shape;192;p6">
              <a:extLst>
                <a:ext uri="{FF2B5EF4-FFF2-40B4-BE49-F238E27FC236}">
                  <a16:creationId xmlns:a16="http://schemas.microsoft.com/office/drawing/2014/main" id="{DE64946E-C526-3360-2206-1B2C8166EF6F}"/>
                </a:ext>
              </a:extLst>
            </p:cNvPr>
            <p:cNvSpPr txBox="1"/>
            <p:nvPr/>
          </p:nvSpPr>
          <p:spPr>
            <a:xfrm>
              <a:off x="1567338" y="1964391"/>
              <a:ext cx="909111" cy="234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100"/>
                <a:buFont typeface="Raleway ExtraBold"/>
                <a:buNone/>
              </a:pPr>
              <a:r>
                <a:rPr lang="en-GB" sz="1050" b="0" i="0" u="none" strike="noStrike" cap="none" spc="100" dirty="0">
                  <a:solidFill>
                    <a:srgbClr val="F2600C"/>
                  </a:solidFill>
                  <a:latin typeface="Nunito ExtraBold" pitchFamily="2" charset="0"/>
                  <a:ea typeface="Raleway ExtraBold"/>
                  <a:cs typeface="Raleway ExtraBold"/>
                  <a:sym typeface="Raleway ExtraBold"/>
                </a:rPr>
                <a:t>MEETING</a:t>
              </a:r>
              <a:endParaRPr sz="1600" spc="100" dirty="0">
                <a:solidFill>
                  <a:srgbClr val="F2600C"/>
                </a:solidFill>
                <a:latin typeface="Nunito Sans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6D4F20F-4EA8-2340-1280-B56A749C0C6A}"/>
              </a:ext>
            </a:extLst>
          </p:cNvPr>
          <p:cNvGrpSpPr/>
          <p:nvPr/>
        </p:nvGrpSpPr>
        <p:grpSpPr>
          <a:xfrm>
            <a:off x="741018" y="2242231"/>
            <a:ext cx="960999" cy="249096"/>
            <a:chOff x="1558678" y="1949536"/>
            <a:chExt cx="960999" cy="24909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489B1AE-72EF-2B4C-9593-4AE0C4C82283}"/>
                </a:ext>
              </a:extLst>
            </p:cNvPr>
            <p:cNvSpPr/>
            <p:nvPr/>
          </p:nvSpPr>
          <p:spPr>
            <a:xfrm>
              <a:off x="1558678" y="1949536"/>
              <a:ext cx="952339" cy="234241"/>
            </a:xfrm>
            <a:prstGeom prst="roundRect">
              <a:avLst/>
            </a:prstGeom>
            <a:solidFill>
              <a:srgbClr val="FEF5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2600C"/>
                </a:solidFill>
              </a:endParaRPr>
            </a:p>
          </p:txBody>
        </p:sp>
        <p:sp>
          <p:nvSpPr>
            <p:cNvPr id="14" name="Google Shape;192;p6">
              <a:extLst>
                <a:ext uri="{FF2B5EF4-FFF2-40B4-BE49-F238E27FC236}">
                  <a16:creationId xmlns:a16="http://schemas.microsoft.com/office/drawing/2014/main" id="{7888D796-097B-9B59-2091-85772D8F84C5}"/>
                </a:ext>
              </a:extLst>
            </p:cNvPr>
            <p:cNvSpPr txBox="1"/>
            <p:nvPr/>
          </p:nvSpPr>
          <p:spPr>
            <a:xfrm>
              <a:off x="1567339" y="1964391"/>
              <a:ext cx="952338" cy="234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100"/>
                <a:buFont typeface="Raleway ExtraBold"/>
                <a:buNone/>
              </a:pPr>
              <a:r>
                <a:rPr lang="en-GB" sz="1050" b="0" i="0" u="none" strike="noStrike" cap="none" spc="100" dirty="0">
                  <a:solidFill>
                    <a:srgbClr val="F2600C"/>
                  </a:solidFill>
                  <a:latin typeface="Nunito ExtraBold" pitchFamily="2" charset="0"/>
                  <a:ea typeface="Raleway ExtraBold"/>
                  <a:cs typeface="Raleway ExtraBold"/>
                  <a:sym typeface="Raleway ExtraBold"/>
                </a:rPr>
                <a:t>TRAINING</a:t>
              </a:r>
              <a:endParaRPr sz="1600" spc="100" dirty="0">
                <a:solidFill>
                  <a:srgbClr val="F2600C"/>
                </a:solidFill>
                <a:latin typeface="Nunito Sans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2ECD3E-0E62-3BCC-FAB4-09027DCA16FC}"/>
              </a:ext>
            </a:extLst>
          </p:cNvPr>
          <p:cNvGrpSpPr/>
          <p:nvPr/>
        </p:nvGrpSpPr>
        <p:grpSpPr>
          <a:xfrm>
            <a:off x="741018" y="3276671"/>
            <a:ext cx="1169800" cy="249096"/>
            <a:chOff x="1558678" y="1949536"/>
            <a:chExt cx="1169800" cy="24909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6429B66-0226-C3C5-A09F-E2519DB9036D}"/>
                </a:ext>
              </a:extLst>
            </p:cNvPr>
            <p:cNvSpPr/>
            <p:nvPr/>
          </p:nvSpPr>
          <p:spPr>
            <a:xfrm>
              <a:off x="1558678" y="1949536"/>
              <a:ext cx="1169800" cy="234241"/>
            </a:xfrm>
            <a:prstGeom prst="roundRect">
              <a:avLst/>
            </a:prstGeom>
            <a:solidFill>
              <a:srgbClr val="FEF5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2600C"/>
                </a:solidFill>
              </a:endParaRPr>
            </a:p>
          </p:txBody>
        </p:sp>
        <p:sp>
          <p:nvSpPr>
            <p:cNvPr id="17" name="Google Shape;192;p6">
              <a:extLst>
                <a:ext uri="{FF2B5EF4-FFF2-40B4-BE49-F238E27FC236}">
                  <a16:creationId xmlns:a16="http://schemas.microsoft.com/office/drawing/2014/main" id="{1D2B3028-859C-DC7F-14D8-489AD421FFD3}"/>
                </a:ext>
              </a:extLst>
            </p:cNvPr>
            <p:cNvSpPr txBox="1"/>
            <p:nvPr/>
          </p:nvSpPr>
          <p:spPr>
            <a:xfrm>
              <a:off x="1567339" y="1964391"/>
              <a:ext cx="1161137" cy="234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100"/>
                <a:buFont typeface="Raleway ExtraBold"/>
                <a:buNone/>
              </a:pPr>
              <a:r>
                <a:rPr lang="en-GB" sz="1050" spc="100" dirty="0">
                  <a:solidFill>
                    <a:srgbClr val="F2600C"/>
                  </a:solidFill>
                  <a:latin typeface="Nunito ExtraBold" pitchFamily="2" charset="0"/>
                  <a:sym typeface="Raleway ExtraBold"/>
                </a:rPr>
                <a:t>DISCUSSION</a:t>
              </a:r>
              <a:endParaRPr sz="1600" spc="100" dirty="0">
                <a:solidFill>
                  <a:srgbClr val="F2600C"/>
                </a:solidFill>
                <a:latin typeface="Nunito Sans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5BAE41-9443-1A76-4BEF-50A572DF6A3D}"/>
              </a:ext>
            </a:extLst>
          </p:cNvPr>
          <p:cNvGrpSpPr/>
          <p:nvPr/>
        </p:nvGrpSpPr>
        <p:grpSpPr>
          <a:xfrm>
            <a:off x="741018" y="2759451"/>
            <a:ext cx="815537" cy="249096"/>
            <a:chOff x="1558679" y="1949536"/>
            <a:chExt cx="815537" cy="24909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6AC20B0-11D0-BF42-80EE-D7C5AC45C419}"/>
                </a:ext>
              </a:extLst>
            </p:cNvPr>
            <p:cNvSpPr/>
            <p:nvPr/>
          </p:nvSpPr>
          <p:spPr>
            <a:xfrm>
              <a:off x="1558679" y="1949536"/>
              <a:ext cx="806878" cy="234241"/>
            </a:xfrm>
            <a:prstGeom prst="roundRect">
              <a:avLst/>
            </a:prstGeom>
            <a:solidFill>
              <a:srgbClr val="FEF5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2600C"/>
                </a:solidFill>
              </a:endParaRPr>
            </a:p>
          </p:txBody>
        </p:sp>
        <p:sp>
          <p:nvSpPr>
            <p:cNvPr id="20" name="Google Shape;192;p6">
              <a:extLst>
                <a:ext uri="{FF2B5EF4-FFF2-40B4-BE49-F238E27FC236}">
                  <a16:creationId xmlns:a16="http://schemas.microsoft.com/office/drawing/2014/main" id="{786147DA-5497-7721-6BE7-4390777CD358}"/>
                </a:ext>
              </a:extLst>
            </p:cNvPr>
            <p:cNvSpPr txBox="1"/>
            <p:nvPr/>
          </p:nvSpPr>
          <p:spPr>
            <a:xfrm>
              <a:off x="1567339" y="1964391"/>
              <a:ext cx="806877" cy="234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100"/>
                <a:buFont typeface="Raleway ExtraBold"/>
                <a:buNone/>
              </a:pPr>
              <a:r>
                <a:rPr lang="en-GB" sz="1050" b="0" i="0" u="none" strike="noStrike" cap="none" spc="100" dirty="0">
                  <a:solidFill>
                    <a:srgbClr val="F2600C"/>
                  </a:solidFill>
                  <a:latin typeface="Nunito ExtraBold" pitchFamily="2" charset="0"/>
                  <a:ea typeface="Raleway ExtraBold"/>
                  <a:cs typeface="Raleway ExtraBold"/>
                  <a:sym typeface="Raleway ExtraBold"/>
                </a:rPr>
                <a:t>REVIEW</a:t>
              </a:r>
              <a:endParaRPr sz="1600" spc="100" dirty="0">
                <a:solidFill>
                  <a:srgbClr val="F2600C"/>
                </a:solidFill>
                <a:latin typeface="Nunito Sans" pitchFamily="2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44926C9-8DE7-E3A0-C4A9-C1828A5CBAFC}"/>
              </a:ext>
            </a:extLst>
          </p:cNvPr>
          <p:cNvGrpSpPr/>
          <p:nvPr/>
        </p:nvGrpSpPr>
        <p:grpSpPr>
          <a:xfrm>
            <a:off x="741018" y="3793891"/>
            <a:ext cx="1284008" cy="249096"/>
            <a:chOff x="1558678" y="1949536"/>
            <a:chExt cx="1284008" cy="249096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6F9478D0-1298-6CBC-8794-B1FA83179355}"/>
                </a:ext>
              </a:extLst>
            </p:cNvPr>
            <p:cNvSpPr/>
            <p:nvPr/>
          </p:nvSpPr>
          <p:spPr>
            <a:xfrm>
              <a:off x="1558678" y="1949536"/>
              <a:ext cx="1284008" cy="234241"/>
            </a:xfrm>
            <a:prstGeom prst="roundRect">
              <a:avLst/>
            </a:prstGeom>
            <a:solidFill>
              <a:srgbClr val="FEF5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2600C"/>
                </a:solidFill>
              </a:endParaRPr>
            </a:p>
          </p:txBody>
        </p:sp>
        <p:sp>
          <p:nvSpPr>
            <p:cNvPr id="61" name="Google Shape;192;p6">
              <a:extLst>
                <a:ext uri="{FF2B5EF4-FFF2-40B4-BE49-F238E27FC236}">
                  <a16:creationId xmlns:a16="http://schemas.microsoft.com/office/drawing/2014/main" id="{09E7A1F1-2C82-51FA-FB14-BBA941CE3AD1}"/>
                </a:ext>
              </a:extLst>
            </p:cNvPr>
            <p:cNvSpPr txBox="1"/>
            <p:nvPr/>
          </p:nvSpPr>
          <p:spPr>
            <a:xfrm>
              <a:off x="1567338" y="1964391"/>
              <a:ext cx="1275348" cy="234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100"/>
                <a:buFont typeface="Raleway ExtraBold"/>
                <a:buNone/>
              </a:pPr>
              <a:r>
                <a:rPr lang="en-GB" sz="1050" b="0" i="0" u="none" strike="noStrike" cap="none" spc="100" dirty="0">
                  <a:solidFill>
                    <a:srgbClr val="F2600C"/>
                  </a:solidFill>
                  <a:latin typeface="Nunito ExtraBold" pitchFamily="2" charset="0"/>
                  <a:ea typeface="Raleway ExtraBold"/>
                  <a:cs typeface="Raleway ExtraBold"/>
                  <a:sym typeface="Raleway ExtraBold"/>
                </a:rPr>
                <a:t>ROUNDTABLE</a:t>
              </a:r>
              <a:endParaRPr sz="1600" spc="100" dirty="0">
                <a:solidFill>
                  <a:srgbClr val="F2600C"/>
                </a:solidFill>
                <a:latin typeface="Nunito Sans" pitchFamily="2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E977400-0C49-782A-308B-66C205775F90}"/>
              </a:ext>
            </a:extLst>
          </p:cNvPr>
          <p:cNvGrpSpPr/>
          <p:nvPr/>
        </p:nvGrpSpPr>
        <p:grpSpPr>
          <a:xfrm>
            <a:off x="741018" y="4311110"/>
            <a:ext cx="1096085" cy="249096"/>
            <a:chOff x="1558678" y="1949536"/>
            <a:chExt cx="1096085" cy="249096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530CE60F-2CE3-09D2-C099-644310027D31}"/>
                </a:ext>
              </a:extLst>
            </p:cNvPr>
            <p:cNvSpPr/>
            <p:nvPr/>
          </p:nvSpPr>
          <p:spPr>
            <a:xfrm>
              <a:off x="1558678" y="1949536"/>
              <a:ext cx="1096085" cy="234241"/>
            </a:xfrm>
            <a:prstGeom prst="roundRect">
              <a:avLst/>
            </a:prstGeom>
            <a:solidFill>
              <a:srgbClr val="FEF5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2600C"/>
                </a:solidFill>
              </a:endParaRPr>
            </a:p>
          </p:txBody>
        </p:sp>
        <p:sp>
          <p:nvSpPr>
            <p:cNvPr id="67" name="Google Shape;192;p6">
              <a:extLst>
                <a:ext uri="{FF2B5EF4-FFF2-40B4-BE49-F238E27FC236}">
                  <a16:creationId xmlns:a16="http://schemas.microsoft.com/office/drawing/2014/main" id="{694AFFE1-27A3-6263-8092-FFD8965BA585}"/>
                </a:ext>
              </a:extLst>
            </p:cNvPr>
            <p:cNvSpPr txBox="1"/>
            <p:nvPr/>
          </p:nvSpPr>
          <p:spPr>
            <a:xfrm>
              <a:off x="1567339" y="1964391"/>
              <a:ext cx="1087424" cy="234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100"/>
                <a:buFont typeface="Raleway ExtraBold"/>
                <a:buNone/>
              </a:pPr>
              <a:r>
                <a:rPr lang="en-GB" sz="1050" b="0" i="0" u="none" strike="noStrike" cap="none" spc="100" dirty="0">
                  <a:solidFill>
                    <a:srgbClr val="F2600C"/>
                  </a:solidFill>
                  <a:latin typeface="Nunito ExtraBold" pitchFamily="2" charset="0"/>
                  <a:ea typeface="Raleway ExtraBold"/>
                  <a:cs typeface="Raleway ExtraBold"/>
                  <a:sym typeface="Raleway ExtraBold"/>
                </a:rPr>
                <a:t>ALL HANDS</a:t>
              </a:r>
              <a:endParaRPr sz="1600" spc="100" dirty="0">
                <a:solidFill>
                  <a:srgbClr val="F2600C"/>
                </a:solidFill>
                <a:latin typeface="Nunito Sans" pitchFamily="2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3DA0118-47D6-28FC-BBC3-A2C2A6E56658}"/>
              </a:ext>
            </a:extLst>
          </p:cNvPr>
          <p:cNvGrpSpPr/>
          <p:nvPr/>
        </p:nvGrpSpPr>
        <p:grpSpPr>
          <a:xfrm>
            <a:off x="3219018" y="690571"/>
            <a:ext cx="935093" cy="249096"/>
            <a:chOff x="1558678" y="1949536"/>
            <a:chExt cx="935093" cy="249096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F9598BD8-5FE5-6B79-F7A5-BF4F8753BFF6}"/>
                </a:ext>
              </a:extLst>
            </p:cNvPr>
            <p:cNvSpPr/>
            <p:nvPr/>
          </p:nvSpPr>
          <p:spPr>
            <a:xfrm>
              <a:off x="1558678" y="1949536"/>
              <a:ext cx="935093" cy="234241"/>
            </a:xfrm>
            <a:prstGeom prst="roundRect">
              <a:avLst/>
            </a:prstGeom>
            <a:solidFill>
              <a:srgbClr val="FCF1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2600C"/>
                </a:solidFill>
              </a:endParaRPr>
            </a:p>
          </p:txBody>
        </p:sp>
        <p:sp>
          <p:nvSpPr>
            <p:cNvPr id="70" name="Google Shape;192;p6">
              <a:extLst>
                <a:ext uri="{FF2B5EF4-FFF2-40B4-BE49-F238E27FC236}">
                  <a16:creationId xmlns:a16="http://schemas.microsoft.com/office/drawing/2014/main" id="{1F460CEB-19B7-F72D-6F9A-2DC2AE47B656}"/>
                </a:ext>
              </a:extLst>
            </p:cNvPr>
            <p:cNvSpPr txBox="1"/>
            <p:nvPr/>
          </p:nvSpPr>
          <p:spPr>
            <a:xfrm>
              <a:off x="1567339" y="1964391"/>
              <a:ext cx="926432" cy="234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100"/>
                <a:buFont typeface="Raleway ExtraBold"/>
                <a:buNone/>
              </a:pPr>
              <a:r>
                <a:rPr lang="en-GB" sz="1050" b="0" i="0" u="none" strike="noStrike" cap="none" spc="100" dirty="0">
                  <a:solidFill>
                    <a:srgbClr val="CF1770"/>
                  </a:solidFill>
                  <a:latin typeface="Nunito ExtraBold" pitchFamily="2" charset="0"/>
                  <a:ea typeface="Raleway ExtraBold"/>
                  <a:cs typeface="Raleway ExtraBold"/>
                  <a:sym typeface="Raleway ExtraBold"/>
                </a:rPr>
                <a:t>WEBINAR</a:t>
              </a:r>
              <a:endParaRPr sz="1600" spc="100" dirty="0">
                <a:solidFill>
                  <a:srgbClr val="CF1770"/>
                </a:solidFill>
                <a:latin typeface="Nunito Sans" pitchFamily="2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F37E2B9-16FA-67BD-4725-232E49A2FCEA}"/>
              </a:ext>
            </a:extLst>
          </p:cNvPr>
          <p:cNvGrpSpPr/>
          <p:nvPr/>
        </p:nvGrpSpPr>
        <p:grpSpPr>
          <a:xfrm>
            <a:off x="3219018" y="1207791"/>
            <a:ext cx="1301330" cy="249096"/>
            <a:chOff x="1558679" y="1949536"/>
            <a:chExt cx="1301330" cy="249096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3AE3D4D1-4DF7-DBDD-E1B0-129E6C3E144C}"/>
                </a:ext>
              </a:extLst>
            </p:cNvPr>
            <p:cNvSpPr/>
            <p:nvPr/>
          </p:nvSpPr>
          <p:spPr>
            <a:xfrm>
              <a:off x="1558679" y="1949536"/>
              <a:ext cx="1301330" cy="234241"/>
            </a:xfrm>
            <a:prstGeom prst="roundRect">
              <a:avLst/>
            </a:prstGeom>
            <a:solidFill>
              <a:srgbClr val="FCF1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2600C"/>
                </a:solidFill>
              </a:endParaRPr>
            </a:p>
          </p:txBody>
        </p:sp>
        <p:sp>
          <p:nvSpPr>
            <p:cNvPr id="73" name="Google Shape;192;p6">
              <a:extLst>
                <a:ext uri="{FF2B5EF4-FFF2-40B4-BE49-F238E27FC236}">
                  <a16:creationId xmlns:a16="http://schemas.microsoft.com/office/drawing/2014/main" id="{E7AF30E8-FC31-7C66-080B-B98B9D57152C}"/>
                </a:ext>
              </a:extLst>
            </p:cNvPr>
            <p:cNvSpPr txBox="1"/>
            <p:nvPr/>
          </p:nvSpPr>
          <p:spPr>
            <a:xfrm>
              <a:off x="1567340" y="1964391"/>
              <a:ext cx="1292669" cy="234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100"/>
                <a:buFont typeface="Raleway ExtraBold"/>
                <a:buNone/>
              </a:pPr>
              <a:r>
                <a:rPr lang="en-GB" sz="1050" b="0" i="0" u="none" strike="noStrike" cap="none" spc="100" dirty="0">
                  <a:solidFill>
                    <a:srgbClr val="CF1770"/>
                  </a:solidFill>
                  <a:latin typeface="Nunito ExtraBold" pitchFamily="2" charset="0"/>
                  <a:ea typeface="Raleway ExtraBold"/>
                  <a:cs typeface="Raleway ExtraBold"/>
                  <a:sym typeface="Raleway ExtraBold"/>
                </a:rPr>
                <a:t>ONBOARDING</a:t>
              </a:r>
              <a:endParaRPr sz="1600" spc="100" dirty="0">
                <a:solidFill>
                  <a:srgbClr val="CF1770"/>
                </a:solidFill>
                <a:latin typeface="Nunito Sans" pitchFamily="2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6533752-5452-A119-4066-53DB0163F4A6}"/>
              </a:ext>
            </a:extLst>
          </p:cNvPr>
          <p:cNvGrpSpPr/>
          <p:nvPr/>
        </p:nvGrpSpPr>
        <p:grpSpPr>
          <a:xfrm>
            <a:off x="3219018" y="1725011"/>
            <a:ext cx="909111" cy="249096"/>
            <a:chOff x="1558678" y="1949536"/>
            <a:chExt cx="909111" cy="249096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E8D821E1-48CA-AC68-ABD8-C788AAD679E1}"/>
                </a:ext>
              </a:extLst>
            </p:cNvPr>
            <p:cNvSpPr/>
            <p:nvPr/>
          </p:nvSpPr>
          <p:spPr>
            <a:xfrm>
              <a:off x="1558678" y="1949536"/>
              <a:ext cx="909111" cy="234241"/>
            </a:xfrm>
            <a:prstGeom prst="roundRect">
              <a:avLst/>
            </a:prstGeom>
            <a:solidFill>
              <a:srgbClr val="FCF1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2600C"/>
                </a:solidFill>
              </a:endParaRPr>
            </a:p>
          </p:txBody>
        </p:sp>
        <p:sp>
          <p:nvSpPr>
            <p:cNvPr id="76" name="Google Shape;192;p6">
              <a:extLst>
                <a:ext uri="{FF2B5EF4-FFF2-40B4-BE49-F238E27FC236}">
                  <a16:creationId xmlns:a16="http://schemas.microsoft.com/office/drawing/2014/main" id="{D994BFF1-2470-8528-7FBD-657BA236299E}"/>
                </a:ext>
              </a:extLst>
            </p:cNvPr>
            <p:cNvSpPr txBox="1"/>
            <p:nvPr/>
          </p:nvSpPr>
          <p:spPr>
            <a:xfrm>
              <a:off x="1567339" y="1964391"/>
              <a:ext cx="900450" cy="234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100"/>
                <a:buFont typeface="Raleway ExtraBold"/>
                <a:buNone/>
              </a:pPr>
              <a:r>
                <a:rPr lang="en-GB" sz="1050" b="0" i="0" u="none" strike="noStrike" cap="none" spc="100" dirty="0">
                  <a:solidFill>
                    <a:srgbClr val="CF1770"/>
                  </a:solidFill>
                  <a:latin typeface="Nunito ExtraBold" pitchFamily="2" charset="0"/>
                  <a:ea typeface="Raleway ExtraBold"/>
                  <a:cs typeface="Raleway ExtraBold"/>
                  <a:sym typeface="Raleway ExtraBold"/>
                </a:rPr>
                <a:t>MEETING</a:t>
              </a:r>
              <a:endParaRPr sz="1600" spc="100" dirty="0">
                <a:solidFill>
                  <a:srgbClr val="CF1770"/>
                </a:solidFill>
                <a:latin typeface="Nunito Sans" pitchFamily="2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792BAD9-AFC5-9B5A-41D1-CAB09480BCCD}"/>
              </a:ext>
            </a:extLst>
          </p:cNvPr>
          <p:cNvGrpSpPr/>
          <p:nvPr/>
        </p:nvGrpSpPr>
        <p:grpSpPr>
          <a:xfrm>
            <a:off x="3219018" y="2242231"/>
            <a:ext cx="960999" cy="249096"/>
            <a:chOff x="1558678" y="1949536"/>
            <a:chExt cx="960999" cy="249096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44CC2A21-3B2D-A3A0-1037-EE4AB4BB6B37}"/>
                </a:ext>
              </a:extLst>
            </p:cNvPr>
            <p:cNvSpPr/>
            <p:nvPr/>
          </p:nvSpPr>
          <p:spPr>
            <a:xfrm>
              <a:off x="1558678" y="1949536"/>
              <a:ext cx="952339" cy="234241"/>
            </a:xfrm>
            <a:prstGeom prst="roundRect">
              <a:avLst/>
            </a:prstGeom>
            <a:solidFill>
              <a:srgbClr val="FCF1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2600C"/>
                </a:solidFill>
              </a:endParaRPr>
            </a:p>
          </p:txBody>
        </p:sp>
        <p:sp>
          <p:nvSpPr>
            <p:cNvPr id="79" name="Google Shape;192;p6">
              <a:extLst>
                <a:ext uri="{FF2B5EF4-FFF2-40B4-BE49-F238E27FC236}">
                  <a16:creationId xmlns:a16="http://schemas.microsoft.com/office/drawing/2014/main" id="{516C9E83-4D76-8B3D-0BF4-64D95C0BD8F6}"/>
                </a:ext>
              </a:extLst>
            </p:cNvPr>
            <p:cNvSpPr txBox="1"/>
            <p:nvPr/>
          </p:nvSpPr>
          <p:spPr>
            <a:xfrm>
              <a:off x="1567338" y="1964391"/>
              <a:ext cx="952339" cy="234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100"/>
                <a:buFont typeface="Raleway ExtraBold"/>
                <a:buNone/>
              </a:pPr>
              <a:r>
                <a:rPr lang="en-GB" sz="1050" b="0" i="0" u="none" strike="noStrike" cap="none" spc="100" dirty="0">
                  <a:solidFill>
                    <a:srgbClr val="CF1770"/>
                  </a:solidFill>
                  <a:latin typeface="Nunito ExtraBold" pitchFamily="2" charset="0"/>
                  <a:ea typeface="Raleway ExtraBold"/>
                  <a:cs typeface="Raleway ExtraBold"/>
                  <a:sym typeface="Raleway ExtraBold"/>
                </a:rPr>
                <a:t>TRAINING</a:t>
              </a:r>
              <a:endParaRPr sz="1600" spc="100" dirty="0">
                <a:solidFill>
                  <a:srgbClr val="CF1770"/>
                </a:solidFill>
                <a:latin typeface="Nunito Sans" pitchFamily="2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2247637-BF3F-AC16-AC59-9F395D09F11E}"/>
              </a:ext>
            </a:extLst>
          </p:cNvPr>
          <p:cNvGrpSpPr/>
          <p:nvPr/>
        </p:nvGrpSpPr>
        <p:grpSpPr>
          <a:xfrm>
            <a:off x="3219018" y="3276671"/>
            <a:ext cx="1169800" cy="249096"/>
            <a:chOff x="1558678" y="1949536"/>
            <a:chExt cx="1169800" cy="249096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F164AA1-A6F1-1D12-D90C-C613DFBA395E}"/>
                </a:ext>
              </a:extLst>
            </p:cNvPr>
            <p:cNvSpPr/>
            <p:nvPr/>
          </p:nvSpPr>
          <p:spPr>
            <a:xfrm>
              <a:off x="1558678" y="1949536"/>
              <a:ext cx="1169800" cy="234241"/>
            </a:xfrm>
            <a:prstGeom prst="roundRect">
              <a:avLst/>
            </a:prstGeom>
            <a:solidFill>
              <a:srgbClr val="FCF1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2600C"/>
                </a:solidFill>
              </a:endParaRPr>
            </a:p>
          </p:txBody>
        </p:sp>
        <p:sp>
          <p:nvSpPr>
            <p:cNvPr id="82" name="Google Shape;192;p6">
              <a:extLst>
                <a:ext uri="{FF2B5EF4-FFF2-40B4-BE49-F238E27FC236}">
                  <a16:creationId xmlns:a16="http://schemas.microsoft.com/office/drawing/2014/main" id="{A2EEAEA1-3E2E-26DB-9A25-F19F0BFB3129}"/>
                </a:ext>
              </a:extLst>
            </p:cNvPr>
            <p:cNvSpPr txBox="1"/>
            <p:nvPr/>
          </p:nvSpPr>
          <p:spPr>
            <a:xfrm>
              <a:off x="1567340" y="1964391"/>
              <a:ext cx="1161138" cy="234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100"/>
                <a:buFont typeface="Raleway ExtraBold"/>
                <a:buNone/>
              </a:pPr>
              <a:r>
                <a:rPr lang="en-GB" sz="1050" spc="100" dirty="0">
                  <a:solidFill>
                    <a:srgbClr val="CF1770"/>
                  </a:solidFill>
                  <a:latin typeface="Nunito ExtraBold" pitchFamily="2" charset="0"/>
                  <a:sym typeface="Raleway ExtraBold"/>
                </a:rPr>
                <a:t>DISCUSSION</a:t>
              </a:r>
              <a:endParaRPr sz="1600" spc="100" dirty="0">
                <a:solidFill>
                  <a:srgbClr val="CF1770"/>
                </a:solidFill>
                <a:latin typeface="Nunito Sans" pitchFamily="2" charset="0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29D3411-856F-A908-276D-F55CC1C6BADF}"/>
              </a:ext>
            </a:extLst>
          </p:cNvPr>
          <p:cNvGrpSpPr/>
          <p:nvPr/>
        </p:nvGrpSpPr>
        <p:grpSpPr>
          <a:xfrm>
            <a:off x="3219018" y="2759451"/>
            <a:ext cx="815537" cy="249096"/>
            <a:chOff x="1558679" y="1949536"/>
            <a:chExt cx="815537" cy="249096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98E06923-85FB-BCC1-37BA-56BC20AF83AE}"/>
                </a:ext>
              </a:extLst>
            </p:cNvPr>
            <p:cNvSpPr/>
            <p:nvPr/>
          </p:nvSpPr>
          <p:spPr>
            <a:xfrm>
              <a:off x="1558679" y="1949536"/>
              <a:ext cx="806878" cy="234241"/>
            </a:xfrm>
            <a:prstGeom prst="roundRect">
              <a:avLst/>
            </a:prstGeom>
            <a:solidFill>
              <a:srgbClr val="FCF1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2600C"/>
                </a:solidFill>
              </a:endParaRPr>
            </a:p>
          </p:txBody>
        </p:sp>
        <p:sp>
          <p:nvSpPr>
            <p:cNvPr id="85" name="Google Shape;192;p6">
              <a:extLst>
                <a:ext uri="{FF2B5EF4-FFF2-40B4-BE49-F238E27FC236}">
                  <a16:creationId xmlns:a16="http://schemas.microsoft.com/office/drawing/2014/main" id="{F3BE0DAE-7930-DA16-7EAA-ECEE31B02492}"/>
                </a:ext>
              </a:extLst>
            </p:cNvPr>
            <p:cNvSpPr txBox="1"/>
            <p:nvPr/>
          </p:nvSpPr>
          <p:spPr>
            <a:xfrm>
              <a:off x="1567339" y="1964391"/>
              <a:ext cx="806877" cy="234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100"/>
                <a:buFont typeface="Raleway ExtraBold"/>
                <a:buNone/>
              </a:pPr>
              <a:r>
                <a:rPr lang="en-GB" sz="1050" b="0" i="0" u="none" strike="noStrike" cap="none" spc="100" dirty="0">
                  <a:solidFill>
                    <a:srgbClr val="CF1770"/>
                  </a:solidFill>
                  <a:latin typeface="Nunito ExtraBold" pitchFamily="2" charset="0"/>
                  <a:ea typeface="Raleway ExtraBold"/>
                  <a:cs typeface="Raleway ExtraBold"/>
                  <a:sym typeface="Raleway ExtraBold"/>
                </a:rPr>
                <a:t>REVIEW</a:t>
              </a:r>
              <a:endParaRPr sz="1600" spc="100" dirty="0">
                <a:solidFill>
                  <a:srgbClr val="CF1770"/>
                </a:solidFill>
                <a:latin typeface="Nunito Sans" pitchFamily="2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D618DAE-5854-F547-FC48-9B781748A187}"/>
              </a:ext>
            </a:extLst>
          </p:cNvPr>
          <p:cNvGrpSpPr/>
          <p:nvPr/>
        </p:nvGrpSpPr>
        <p:grpSpPr>
          <a:xfrm>
            <a:off x="3219018" y="3793891"/>
            <a:ext cx="1292668" cy="249096"/>
            <a:chOff x="1558678" y="1949536"/>
            <a:chExt cx="1292668" cy="249096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CF835C43-7FC9-AAFE-7463-044CA4E246CF}"/>
                </a:ext>
              </a:extLst>
            </p:cNvPr>
            <p:cNvSpPr/>
            <p:nvPr/>
          </p:nvSpPr>
          <p:spPr>
            <a:xfrm>
              <a:off x="1558678" y="1949536"/>
              <a:ext cx="1284008" cy="234241"/>
            </a:xfrm>
            <a:prstGeom prst="roundRect">
              <a:avLst/>
            </a:prstGeom>
            <a:solidFill>
              <a:srgbClr val="FCF1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2600C"/>
                </a:solidFill>
              </a:endParaRPr>
            </a:p>
          </p:txBody>
        </p:sp>
        <p:sp>
          <p:nvSpPr>
            <p:cNvPr id="88" name="Google Shape;192;p6">
              <a:extLst>
                <a:ext uri="{FF2B5EF4-FFF2-40B4-BE49-F238E27FC236}">
                  <a16:creationId xmlns:a16="http://schemas.microsoft.com/office/drawing/2014/main" id="{0997413B-F7D1-5679-F09D-C048F656C6D0}"/>
                </a:ext>
              </a:extLst>
            </p:cNvPr>
            <p:cNvSpPr txBox="1"/>
            <p:nvPr/>
          </p:nvSpPr>
          <p:spPr>
            <a:xfrm>
              <a:off x="1567338" y="1964391"/>
              <a:ext cx="1284008" cy="234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100"/>
                <a:buFont typeface="Raleway ExtraBold"/>
                <a:buNone/>
              </a:pPr>
              <a:r>
                <a:rPr lang="en-GB" sz="1050" b="0" i="0" u="none" strike="noStrike" cap="none" spc="100" dirty="0">
                  <a:solidFill>
                    <a:srgbClr val="CF1770"/>
                  </a:solidFill>
                  <a:latin typeface="Nunito ExtraBold" pitchFamily="2" charset="0"/>
                  <a:ea typeface="Raleway ExtraBold"/>
                  <a:cs typeface="Raleway ExtraBold"/>
                  <a:sym typeface="Raleway ExtraBold"/>
                </a:rPr>
                <a:t>ROUNDTABLE</a:t>
              </a:r>
              <a:endParaRPr sz="1600" spc="100" dirty="0">
                <a:solidFill>
                  <a:srgbClr val="CF1770"/>
                </a:solidFill>
                <a:latin typeface="Nunito Sans" pitchFamily="2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CCA037A-1745-EC8D-F8C0-8C58947F7B74}"/>
              </a:ext>
            </a:extLst>
          </p:cNvPr>
          <p:cNvGrpSpPr/>
          <p:nvPr/>
        </p:nvGrpSpPr>
        <p:grpSpPr>
          <a:xfrm>
            <a:off x="3219018" y="4311110"/>
            <a:ext cx="1096085" cy="249096"/>
            <a:chOff x="1558678" y="1949536"/>
            <a:chExt cx="1096085" cy="249096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1B89DD79-B62F-4DAD-6901-4000B6CB97BD}"/>
                </a:ext>
              </a:extLst>
            </p:cNvPr>
            <p:cNvSpPr/>
            <p:nvPr/>
          </p:nvSpPr>
          <p:spPr>
            <a:xfrm>
              <a:off x="1558678" y="1949536"/>
              <a:ext cx="1096085" cy="234241"/>
            </a:xfrm>
            <a:prstGeom prst="roundRect">
              <a:avLst/>
            </a:prstGeom>
            <a:solidFill>
              <a:srgbClr val="FCF1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2600C"/>
                </a:solidFill>
              </a:endParaRPr>
            </a:p>
          </p:txBody>
        </p:sp>
        <p:sp>
          <p:nvSpPr>
            <p:cNvPr id="91" name="Google Shape;192;p6">
              <a:extLst>
                <a:ext uri="{FF2B5EF4-FFF2-40B4-BE49-F238E27FC236}">
                  <a16:creationId xmlns:a16="http://schemas.microsoft.com/office/drawing/2014/main" id="{1E02C6A4-A711-FCAA-31DF-ED9E2160847A}"/>
                </a:ext>
              </a:extLst>
            </p:cNvPr>
            <p:cNvSpPr txBox="1"/>
            <p:nvPr/>
          </p:nvSpPr>
          <p:spPr>
            <a:xfrm>
              <a:off x="1567338" y="1964391"/>
              <a:ext cx="1087425" cy="234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100"/>
                <a:buFont typeface="Raleway ExtraBold"/>
                <a:buNone/>
              </a:pPr>
              <a:r>
                <a:rPr lang="en-GB" sz="1050" b="0" i="0" u="none" strike="noStrike" cap="none" spc="100" dirty="0">
                  <a:solidFill>
                    <a:srgbClr val="CF1770"/>
                  </a:solidFill>
                  <a:latin typeface="Nunito ExtraBold" pitchFamily="2" charset="0"/>
                  <a:ea typeface="Raleway ExtraBold"/>
                  <a:cs typeface="Raleway ExtraBold"/>
                  <a:sym typeface="Raleway ExtraBold"/>
                </a:rPr>
                <a:t>ALL HANDS</a:t>
              </a:r>
              <a:endParaRPr sz="1600" spc="100" dirty="0">
                <a:solidFill>
                  <a:srgbClr val="CF1770"/>
                </a:solidFill>
                <a:latin typeface="Nunito Sans" pitchFamily="2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07249D6-A8B2-E3A6-B680-70D82E79CF25}"/>
              </a:ext>
            </a:extLst>
          </p:cNvPr>
          <p:cNvGrpSpPr/>
          <p:nvPr/>
        </p:nvGrpSpPr>
        <p:grpSpPr>
          <a:xfrm>
            <a:off x="5603445" y="690571"/>
            <a:ext cx="943753" cy="249096"/>
            <a:chOff x="1558678" y="1949536"/>
            <a:chExt cx="943753" cy="249096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FA70FA7E-133A-385C-C11C-152FAC9359AD}"/>
                </a:ext>
              </a:extLst>
            </p:cNvPr>
            <p:cNvSpPr/>
            <p:nvPr/>
          </p:nvSpPr>
          <p:spPr>
            <a:xfrm>
              <a:off x="1558678" y="1949536"/>
              <a:ext cx="935093" cy="234241"/>
            </a:xfrm>
            <a:prstGeom prst="roundRect">
              <a:avLst/>
            </a:prstGeom>
            <a:solidFill>
              <a:srgbClr val="F0F9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2600C"/>
                </a:solidFill>
              </a:endParaRPr>
            </a:p>
          </p:txBody>
        </p:sp>
        <p:sp>
          <p:nvSpPr>
            <p:cNvPr id="94" name="Google Shape;192;p6">
              <a:extLst>
                <a:ext uri="{FF2B5EF4-FFF2-40B4-BE49-F238E27FC236}">
                  <a16:creationId xmlns:a16="http://schemas.microsoft.com/office/drawing/2014/main" id="{FE0E659A-52BC-DF5C-A3A2-2E725DB5825A}"/>
                </a:ext>
              </a:extLst>
            </p:cNvPr>
            <p:cNvSpPr txBox="1"/>
            <p:nvPr/>
          </p:nvSpPr>
          <p:spPr>
            <a:xfrm>
              <a:off x="1567338" y="1964391"/>
              <a:ext cx="935093" cy="234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100"/>
                <a:buFont typeface="Raleway ExtraBold"/>
                <a:buNone/>
              </a:pPr>
              <a:r>
                <a:rPr lang="en-GB" sz="1050" b="0" i="0" u="none" strike="noStrike" cap="none" spc="100" dirty="0">
                  <a:solidFill>
                    <a:srgbClr val="00A362"/>
                  </a:solidFill>
                  <a:latin typeface="Nunito ExtraBold" pitchFamily="2" charset="0"/>
                  <a:ea typeface="Raleway ExtraBold"/>
                  <a:cs typeface="Raleway ExtraBold"/>
                  <a:sym typeface="Raleway ExtraBold"/>
                </a:rPr>
                <a:t>WEBINAR</a:t>
              </a:r>
              <a:endParaRPr sz="1600" spc="100" dirty="0">
                <a:solidFill>
                  <a:srgbClr val="00A362"/>
                </a:solidFill>
                <a:latin typeface="Nunito Sans" pitchFamily="2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6A00A1B-39D5-A4FC-BEB6-9AE1276A5B15}"/>
              </a:ext>
            </a:extLst>
          </p:cNvPr>
          <p:cNvGrpSpPr/>
          <p:nvPr/>
        </p:nvGrpSpPr>
        <p:grpSpPr>
          <a:xfrm>
            <a:off x="5603445" y="1207791"/>
            <a:ext cx="1301330" cy="249096"/>
            <a:chOff x="1558679" y="1949536"/>
            <a:chExt cx="1301330" cy="249096"/>
          </a:xfrm>
        </p:grpSpPr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DFBE9235-8883-E53A-7365-ABDA6479E083}"/>
                </a:ext>
              </a:extLst>
            </p:cNvPr>
            <p:cNvSpPr/>
            <p:nvPr/>
          </p:nvSpPr>
          <p:spPr>
            <a:xfrm>
              <a:off x="1558679" y="1949536"/>
              <a:ext cx="1301330" cy="234241"/>
            </a:xfrm>
            <a:prstGeom prst="roundRect">
              <a:avLst/>
            </a:prstGeom>
            <a:solidFill>
              <a:srgbClr val="F0F9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2600C"/>
                </a:solidFill>
              </a:endParaRPr>
            </a:p>
          </p:txBody>
        </p:sp>
        <p:sp>
          <p:nvSpPr>
            <p:cNvPr id="97" name="Google Shape;192;p6">
              <a:extLst>
                <a:ext uri="{FF2B5EF4-FFF2-40B4-BE49-F238E27FC236}">
                  <a16:creationId xmlns:a16="http://schemas.microsoft.com/office/drawing/2014/main" id="{201C3CF0-2439-062D-86B9-A9CF3DF94F59}"/>
                </a:ext>
              </a:extLst>
            </p:cNvPr>
            <p:cNvSpPr txBox="1"/>
            <p:nvPr/>
          </p:nvSpPr>
          <p:spPr>
            <a:xfrm>
              <a:off x="1567340" y="1964391"/>
              <a:ext cx="1292669" cy="234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100"/>
                <a:buFont typeface="Raleway ExtraBold"/>
                <a:buNone/>
              </a:pPr>
              <a:r>
                <a:rPr lang="en-GB" sz="1050" b="0" i="0" u="none" strike="noStrike" cap="none" spc="100" dirty="0">
                  <a:solidFill>
                    <a:srgbClr val="00A362"/>
                  </a:solidFill>
                  <a:latin typeface="Nunito ExtraBold" pitchFamily="2" charset="0"/>
                  <a:ea typeface="Raleway ExtraBold"/>
                  <a:cs typeface="Raleway ExtraBold"/>
                  <a:sym typeface="Raleway ExtraBold"/>
                </a:rPr>
                <a:t>ONBOARDING</a:t>
              </a:r>
              <a:endParaRPr sz="1600" spc="100" dirty="0">
                <a:solidFill>
                  <a:srgbClr val="00A362"/>
                </a:solidFill>
                <a:latin typeface="Nunito Sans" pitchFamily="2" charset="0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6492D24-0C10-BAF5-2B09-7E5C2FB23CBC}"/>
              </a:ext>
            </a:extLst>
          </p:cNvPr>
          <p:cNvGrpSpPr/>
          <p:nvPr/>
        </p:nvGrpSpPr>
        <p:grpSpPr>
          <a:xfrm>
            <a:off x="5603445" y="1725011"/>
            <a:ext cx="909111" cy="249096"/>
            <a:chOff x="1558678" y="1949536"/>
            <a:chExt cx="909111" cy="249096"/>
          </a:xfrm>
        </p:grpSpPr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348CCEB3-74E4-99FB-78D5-A6C0919DE34C}"/>
                </a:ext>
              </a:extLst>
            </p:cNvPr>
            <p:cNvSpPr/>
            <p:nvPr/>
          </p:nvSpPr>
          <p:spPr>
            <a:xfrm>
              <a:off x="1558678" y="1949536"/>
              <a:ext cx="909111" cy="234241"/>
            </a:xfrm>
            <a:prstGeom prst="roundRect">
              <a:avLst/>
            </a:prstGeom>
            <a:solidFill>
              <a:srgbClr val="F0F9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2600C"/>
                </a:solidFill>
              </a:endParaRPr>
            </a:p>
          </p:txBody>
        </p:sp>
        <p:sp>
          <p:nvSpPr>
            <p:cNvPr id="100" name="Google Shape;192;p6">
              <a:extLst>
                <a:ext uri="{FF2B5EF4-FFF2-40B4-BE49-F238E27FC236}">
                  <a16:creationId xmlns:a16="http://schemas.microsoft.com/office/drawing/2014/main" id="{E9AC8889-D8A8-1E61-1141-D1AE52671138}"/>
                </a:ext>
              </a:extLst>
            </p:cNvPr>
            <p:cNvSpPr txBox="1"/>
            <p:nvPr/>
          </p:nvSpPr>
          <p:spPr>
            <a:xfrm>
              <a:off x="1567339" y="1964391"/>
              <a:ext cx="900450" cy="234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100"/>
                <a:buFont typeface="Raleway ExtraBold"/>
                <a:buNone/>
              </a:pPr>
              <a:r>
                <a:rPr lang="en-GB" sz="1050" b="0" i="0" u="none" strike="noStrike" cap="none" spc="100" dirty="0">
                  <a:solidFill>
                    <a:srgbClr val="00A362"/>
                  </a:solidFill>
                  <a:latin typeface="Nunito ExtraBold" pitchFamily="2" charset="0"/>
                  <a:ea typeface="Raleway ExtraBold"/>
                  <a:cs typeface="Raleway ExtraBold"/>
                  <a:sym typeface="Raleway ExtraBold"/>
                </a:rPr>
                <a:t>MEETING</a:t>
              </a:r>
              <a:endParaRPr sz="1600" spc="100" dirty="0">
                <a:solidFill>
                  <a:srgbClr val="00A362"/>
                </a:solidFill>
                <a:latin typeface="Nunito Sans" pitchFamily="2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F4CED6E5-430E-2784-AE93-CD1145082E4C}"/>
              </a:ext>
            </a:extLst>
          </p:cNvPr>
          <p:cNvGrpSpPr/>
          <p:nvPr/>
        </p:nvGrpSpPr>
        <p:grpSpPr>
          <a:xfrm>
            <a:off x="5603445" y="2242231"/>
            <a:ext cx="961000" cy="249096"/>
            <a:chOff x="1558678" y="1949536"/>
            <a:chExt cx="961000" cy="249096"/>
          </a:xfrm>
        </p:grpSpPr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475EECC4-003A-9778-1027-4137783E145A}"/>
                </a:ext>
              </a:extLst>
            </p:cNvPr>
            <p:cNvSpPr/>
            <p:nvPr/>
          </p:nvSpPr>
          <p:spPr>
            <a:xfrm>
              <a:off x="1558678" y="1949536"/>
              <a:ext cx="952339" cy="234241"/>
            </a:xfrm>
            <a:prstGeom prst="roundRect">
              <a:avLst/>
            </a:prstGeom>
            <a:solidFill>
              <a:srgbClr val="F0F9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2600C"/>
                </a:solidFill>
              </a:endParaRPr>
            </a:p>
          </p:txBody>
        </p:sp>
        <p:sp>
          <p:nvSpPr>
            <p:cNvPr id="103" name="Google Shape;192;p6">
              <a:extLst>
                <a:ext uri="{FF2B5EF4-FFF2-40B4-BE49-F238E27FC236}">
                  <a16:creationId xmlns:a16="http://schemas.microsoft.com/office/drawing/2014/main" id="{9F06F243-DA96-F4AC-DDD8-5AA28BCBF6B4}"/>
                </a:ext>
              </a:extLst>
            </p:cNvPr>
            <p:cNvSpPr txBox="1"/>
            <p:nvPr/>
          </p:nvSpPr>
          <p:spPr>
            <a:xfrm>
              <a:off x="1567339" y="1964391"/>
              <a:ext cx="952339" cy="234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100"/>
                <a:buFont typeface="Raleway ExtraBold"/>
                <a:buNone/>
              </a:pPr>
              <a:r>
                <a:rPr lang="en-GB" sz="1050" b="0" i="0" u="none" strike="noStrike" cap="none" spc="100" dirty="0">
                  <a:solidFill>
                    <a:srgbClr val="00A362"/>
                  </a:solidFill>
                  <a:latin typeface="Nunito ExtraBold" pitchFamily="2" charset="0"/>
                  <a:ea typeface="Raleway ExtraBold"/>
                  <a:cs typeface="Raleway ExtraBold"/>
                  <a:sym typeface="Raleway ExtraBold"/>
                </a:rPr>
                <a:t>TRAINING</a:t>
              </a:r>
              <a:endParaRPr sz="1600" spc="100" dirty="0">
                <a:solidFill>
                  <a:srgbClr val="00A362"/>
                </a:solidFill>
                <a:latin typeface="Nunito Sans" pitchFamily="2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EB65582-3592-AE02-4666-208A51BE35CA}"/>
              </a:ext>
            </a:extLst>
          </p:cNvPr>
          <p:cNvGrpSpPr/>
          <p:nvPr/>
        </p:nvGrpSpPr>
        <p:grpSpPr>
          <a:xfrm>
            <a:off x="5603445" y="3276671"/>
            <a:ext cx="1169800" cy="249096"/>
            <a:chOff x="1558678" y="1949536"/>
            <a:chExt cx="1169800" cy="249096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4817A163-405C-026B-6A6C-41356D0085F5}"/>
                </a:ext>
              </a:extLst>
            </p:cNvPr>
            <p:cNvSpPr/>
            <p:nvPr/>
          </p:nvSpPr>
          <p:spPr>
            <a:xfrm>
              <a:off x="1558678" y="1949536"/>
              <a:ext cx="1169800" cy="234241"/>
            </a:xfrm>
            <a:prstGeom prst="roundRect">
              <a:avLst/>
            </a:prstGeom>
            <a:solidFill>
              <a:srgbClr val="F0F9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2600C"/>
                </a:solidFill>
              </a:endParaRPr>
            </a:p>
          </p:txBody>
        </p:sp>
        <p:sp>
          <p:nvSpPr>
            <p:cNvPr id="106" name="Google Shape;192;p6">
              <a:extLst>
                <a:ext uri="{FF2B5EF4-FFF2-40B4-BE49-F238E27FC236}">
                  <a16:creationId xmlns:a16="http://schemas.microsoft.com/office/drawing/2014/main" id="{36788A28-2410-DE0C-68FB-A19ADF9CBC05}"/>
                </a:ext>
              </a:extLst>
            </p:cNvPr>
            <p:cNvSpPr txBox="1"/>
            <p:nvPr/>
          </p:nvSpPr>
          <p:spPr>
            <a:xfrm>
              <a:off x="1567340" y="1964391"/>
              <a:ext cx="1161138" cy="234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100"/>
                <a:buFont typeface="Raleway ExtraBold"/>
                <a:buNone/>
              </a:pPr>
              <a:r>
                <a:rPr lang="en-GB" sz="1050" spc="100" dirty="0">
                  <a:solidFill>
                    <a:srgbClr val="00A362"/>
                  </a:solidFill>
                  <a:latin typeface="Nunito ExtraBold" pitchFamily="2" charset="0"/>
                  <a:sym typeface="Raleway ExtraBold"/>
                </a:rPr>
                <a:t>DISCUSSION</a:t>
              </a:r>
              <a:endParaRPr sz="1600" spc="100" dirty="0">
                <a:solidFill>
                  <a:srgbClr val="00A362"/>
                </a:solidFill>
                <a:latin typeface="Nunito Sans" pitchFamily="2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5C84CF8-8F27-84C2-CEA0-225C2F1EF6B4}"/>
              </a:ext>
            </a:extLst>
          </p:cNvPr>
          <p:cNvGrpSpPr/>
          <p:nvPr/>
        </p:nvGrpSpPr>
        <p:grpSpPr>
          <a:xfrm>
            <a:off x="5603445" y="2759451"/>
            <a:ext cx="815537" cy="249096"/>
            <a:chOff x="1558679" y="1949536"/>
            <a:chExt cx="815537" cy="249096"/>
          </a:xfrm>
        </p:grpSpPr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C75570CA-97C1-C5E2-8778-DDE11811848A}"/>
                </a:ext>
              </a:extLst>
            </p:cNvPr>
            <p:cNvSpPr/>
            <p:nvPr/>
          </p:nvSpPr>
          <p:spPr>
            <a:xfrm>
              <a:off x="1558679" y="1949536"/>
              <a:ext cx="806878" cy="234241"/>
            </a:xfrm>
            <a:prstGeom prst="roundRect">
              <a:avLst/>
            </a:prstGeom>
            <a:solidFill>
              <a:srgbClr val="F0F9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2600C"/>
                </a:solidFill>
              </a:endParaRPr>
            </a:p>
          </p:txBody>
        </p:sp>
        <p:sp>
          <p:nvSpPr>
            <p:cNvPr id="109" name="Google Shape;192;p6">
              <a:extLst>
                <a:ext uri="{FF2B5EF4-FFF2-40B4-BE49-F238E27FC236}">
                  <a16:creationId xmlns:a16="http://schemas.microsoft.com/office/drawing/2014/main" id="{D1BCF159-5CF9-97F8-FFFC-A223B2288C85}"/>
                </a:ext>
              </a:extLst>
            </p:cNvPr>
            <p:cNvSpPr txBox="1"/>
            <p:nvPr/>
          </p:nvSpPr>
          <p:spPr>
            <a:xfrm>
              <a:off x="1567339" y="1964391"/>
              <a:ext cx="806877" cy="234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100"/>
                <a:buFont typeface="Raleway ExtraBold"/>
                <a:buNone/>
              </a:pPr>
              <a:r>
                <a:rPr lang="en-GB" sz="1050" b="0" i="0" u="none" strike="noStrike" cap="none" spc="100" dirty="0">
                  <a:solidFill>
                    <a:srgbClr val="00A362"/>
                  </a:solidFill>
                  <a:latin typeface="Nunito ExtraBold" pitchFamily="2" charset="0"/>
                  <a:ea typeface="Raleway ExtraBold"/>
                  <a:cs typeface="Raleway ExtraBold"/>
                  <a:sym typeface="Raleway ExtraBold"/>
                </a:rPr>
                <a:t>REVIEW</a:t>
              </a:r>
              <a:endParaRPr sz="1600" spc="100" dirty="0">
                <a:solidFill>
                  <a:srgbClr val="00A362"/>
                </a:solidFill>
                <a:latin typeface="Nunito Sans" pitchFamily="2" charset="0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B7C4FCD-D351-D30D-9CB8-66ADC51800DE}"/>
              </a:ext>
            </a:extLst>
          </p:cNvPr>
          <p:cNvGrpSpPr/>
          <p:nvPr/>
        </p:nvGrpSpPr>
        <p:grpSpPr>
          <a:xfrm>
            <a:off x="5603445" y="3793891"/>
            <a:ext cx="1284008" cy="249096"/>
            <a:chOff x="1558678" y="1949536"/>
            <a:chExt cx="1284008" cy="249096"/>
          </a:xfrm>
        </p:grpSpPr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4B19D1B2-A4B4-38A6-51E5-DB9ED34A7DBE}"/>
                </a:ext>
              </a:extLst>
            </p:cNvPr>
            <p:cNvSpPr/>
            <p:nvPr/>
          </p:nvSpPr>
          <p:spPr>
            <a:xfrm>
              <a:off x="1558678" y="1949536"/>
              <a:ext cx="1284008" cy="234241"/>
            </a:xfrm>
            <a:prstGeom prst="roundRect">
              <a:avLst/>
            </a:prstGeom>
            <a:solidFill>
              <a:srgbClr val="F0F9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2600C"/>
                </a:solidFill>
              </a:endParaRPr>
            </a:p>
          </p:txBody>
        </p:sp>
        <p:sp>
          <p:nvSpPr>
            <p:cNvPr id="112" name="Google Shape;192;p6">
              <a:extLst>
                <a:ext uri="{FF2B5EF4-FFF2-40B4-BE49-F238E27FC236}">
                  <a16:creationId xmlns:a16="http://schemas.microsoft.com/office/drawing/2014/main" id="{AB505609-712F-24EE-5365-58E2BAF451D1}"/>
                </a:ext>
              </a:extLst>
            </p:cNvPr>
            <p:cNvSpPr txBox="1"/>
            <p:nvPr/>
          </p:nvSpPr>
          <p:spPr>
            <a:xfrm>
              <a:off x="1567338" y="1964391"/>
              <a:ext cx="1275348" cy="234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100"/>
                <a:buFont typeface="Raleway ExtraBold"/>
                <a:buNone/>
              </a:pPr>
              <a:r>
                <a:rPr lang="en-GB" sz="1050" b="0" i="0" u="none" strike="noStrike" cap="none" spc="100" dirty="0">
                  <a:solidFill>
                    <a:srgbClr val="00A362"/>
                  </a:solidFill>
                  <a:latin typeface="Nunito ExtraBold" pitchFamily="2" charset="0"/>
                  <a:ea typeface="Raleway ExtraBold"/>
                  <a:cs typeface="Raleway ExtraBold"/>
                  <a:sym typeface="Raleway ExtraBold"/>
                </a:rPr>
                <a:t>ROUNDTABLE</a:t>
              </a:r>
              <a:endParaRPr sz="1600" spc="100" dirty="0">
                <a:solidFill>
                  <a:srgbClr val="00A362"/>
                </a:solidFill>
                <a:latin typeface="Nunito Sans" pitchFamily="2" charset="0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EE729C9-AB6D-A602-2CDA-5A93D8F86B04}"/>
              </a:ext>
            </a:extLst>
          </p:cNvPr>
          <p:cNvGrpSpPr/>
          <p:nvPr/>
        </p:nvGrpSpPr>
        <p:grpSpPr>
          <a:xfrm>
            <a:off x="5603445" y="4311110"/>
            <a:ext cx="1096085" cy="249096"/>
            <a:chOff x="1558678" y="1949536"/>
            <a:chExt cx="1096085" cy="249096"/>
          </a:xfrm>
        </p:grpSpPr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A661D3AD-C879-0768-8888-F9C7EB8185CE}"/>
                </a:ext>
              </a:extLst>
            </p:cNvPr>
            <p:cNvSpPr/>
            <p:nvPr/>
          </p:nvSpPr>
          <p:spPr>
            <a:xfrm>
              <a:off x="1558678" y="1949536"/>
              <a:ext cx="1096085" cy="234241"/>
            </a:xfrm>
            <a:prstGeom prst="roundRect">
              <a:avLst/>
            </a:prstGeom>
            <a:solidFill>
              <a:srgbClr val="F0F9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2600C"/>
                </a:solidFill>
              </a:endParaRPr>
            </a:p>
          </p:txBody>
        </p:sp>
        <p:sp>
          <p:nvSpPr>
            <p:cNvPr id="115" name="Google Shape;192;p6">
              <a:extLst>
                <a:ext uri="{FF2B5EF4-FFF2-40B4-BE49-F238E27FC236}">
                  <a16:creationId xmlns:a16="http://schemas.microsoft.com/office/drawing/2014/main" id="{D9199F9D-1049-9CD4-C483-46BC0241CB21}"/>
                </a:ext>
              </a:extLst>
            </p:cNvPr>
            <p:cNvSpPr txBox="1"/>
            <p:nvPr/>
          </p:nvSpPr>
          <p:spPr>
            <a:xfrm>
              <a:off x="1567338" y="1964391"/>
              <a:ext cx="1087425" cy="234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100"/>
                <a:buFont typeface="Raleway ExtraBold"/>
                <a:buNone/>
              </a:pPr>
              <a:r>
                <a:rPr lang="en-GB" sz="1050" b="0" i="0" u="none" strike="noStrike" cap="none" spc="100" dirty="0">
                  <a:solidFill>
                    <a:srgbClr val="00A362"/>
                  </a:solidFill>
                  <a:latin typeface="Nunito ExtraBold" pitchFamily="2" charset="0"/>
                  <a:ea typeface="Raleway ExtraBold"/>
                  <a:cs typeface="Raleway ExtraBold"/>
                  <a:sym typeface="Raleway ExtraBold"/>
                </a:rPr>
                <a:t>ALL HANDS</a:t>
              </a:r>
              <a:endParaRPr sz="1600" spc="100" dirty="0">
                <a:solidFill>
                  <a:srgbClr val="00A362"/>
                </a:solidFill>
                <a:latin typeface="Nunito Sans" pitchFamily="2" charset="0"/>
              </a:endParaRPr>
            </a:p>
          </p:txBody>
        </p:sp>
      </p:grpSp>
      <p:cxnSp>
        <p:nvCxnSpPr>
          <p:cNvPr id="116" name="Google Shape;885;p54">
            <a:extLst>
              <a:ext uri="{FF2B5EF4-FFF2-40B4-BE49-F238E27FC236}">
                <a16:creationId xmlns:a16="http://schemas.microsoft.com/office/drawing/2014/main" id="{D16B6197-FABF-712E-EFF0-ED989F807AD0}"/>
              </a:ext>
            </a:extLst>
          </p:cNvPr>
          <p:cNvCxnSpPr>
            <a:cxnSpLocks/>
          </p:cNvCxnSpPr>
          <p:nvPr/>
        </p:nvCxnSpPr>
        <p:spPr>
          <a:xfrm>
            <a:off x="8688913" y="767520"/>
            <a:ext cx="940891" cy="0"/>
          </a:xfrm>
          <a:prstGeom prst="straightConnector1">
            <a:avLst/>
          </a:prstGeom>
          <a:noFill/>
          <a:ln w="44450" cap="rnd" cmpd="sng">
            <a:gradFill>
              <a:gsLst>
                <a:gs pos="0">
                  <a:srgbClr val="F2600C"/>
                </a:gs>
                <a:gs pos="100000">
                  <a:srgbClr val="F7931E"/>
                </a:gs>
              </a:gsLst>
              <a:lin ang="0" scaled="0"/>
            </a:gra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33E93C59-84D8-E772-B254-CC82C4641364}"/>
              </a:ext>
            </a:extLst>
          </p:cNvPr>
          <p:cNvCxnSpPr>
            <a:cxnSpLocks/>
          </p:cNvCxnSpPr>
          <p:nvPr/>
        </p:nvCxnSpPr>
        <p:spPr>
          <a:xfrm>
            <a:off x="8688913" y="1289806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CF1770"/>
                </a:gs>
                <a:gs pos="90000">
                  <a:srgbClr val="ED558E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41AEDD12-5F6E-2B16-51E2-013B158348B5}"/>
              </a:ext>
            </a:extLst>
          </p:cNvPr>
          <p:cNvCxnSpPr>
            <a:cxnSpLocks/>
          </p:cNvCxnSpPr>
          <p:nvPr/>
        </p:nvCxnSpPr>
        <p:spPr>
          <a:xfrm>
            <a:off x="8688913" y="1852513"/>
            <a:ext cx="940891" cy="0"/>
          </a:xfrm>
          <a:prstGeom prst="line">
            <a:avLst/>
          </a:prstGeom>
          <a:ln w="44450" cap="rnd">
            <a:gradFill>
              <a:gsLst>
                <a:gs pos="10000">
                  <a:srgbClr val="00A362"/>
                </a:gs>
                <a:gs pos="90000">
                  <a:srgbClr val="53C35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20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24CD25-FC6E-2DAE-E26B-FE6E7DC0F2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564" y="506209"/>
            <a:ext cx="717165" cy="6830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2D77BC-1865-A436-0307-1347AF29E7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1458" y="487716"/>
            <a:ext cx="720000" cy="7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F36766-EC68-5BA0-8E09-C6E8152D54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551" y="487716"/>
            <a:ext cx="720000" cy="7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F8E13D-DA17-DC95-A38D-EC1ABF9A89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210" y="487716"/>
            <a:ext cx="718011" cy="7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DC79F7-D931-E839-9AA1-20A1FF153E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9058" y="1770517"/>
            <a:ext cx="878918" cy="6830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F808BA-64A9-4B4C-3E25-06A51BFD3C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7324" y="1752024"/>
            <a:ext cx="599330" cy="72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3A5080-7E8E-218F-1859-E1E60BC6C3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798" y="3069000"/>
            <a:ext cx="717165" cy="72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BE6D87-0475-A0A7-CA98-8ED3F835C8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124" y="3087665"/>
            <a:ext cx="877718" cy="682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E862DB-2F27-BD9C-10C2-DAE7755527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683" y="3069000"/>
            <a:ext cx="851831" cy="72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CF3E76-A626-737F-CE36-C12165A24F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637" y="4477431"/>
            <a:ext cx="866670" cy="5786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FE1B25-7022-3F84-A33A-55A881025AD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017" y="4406757"/>
            <a:ext cx="751599" cy="72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777A5E-16B8-70EA-AE35-4AE84293DF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84" y="4516467"/>
            <a:ext cx="662123" cy="500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4B2F97-33E6-3D6A-3EA4-4EC6A03B7B3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588" y="3069000"/>
            <a:ext cx="799465" cy="72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55648D-D0D0-5599-88F8-53E68CCA519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43" y="3069000"/>
            <a:ext cx="536604" cy="72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F74598-7760-F8D2-1515-49314E7E67D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894" y="3069000"/>
            <a:ext cx="647774" cy="72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7E1222-000E-4BF7-4E98-CE004E36F58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509" y="3069000"/>
            <a:ext cx="647774" cy="72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F2100FF-D65C-2C8A-A32D-F9DD2BF63A1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289" y="1752024"/>
            <a:ext cx="600332" cy="72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D2F9E3-5C88-7555-C45D-D695C5D2A9F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882" y="1845539"/>
            <a:ext cx="720001" cy="5443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E076EB7-E686-A2AB-292A-714E8961C5D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042" y="1884184"/>
            <a:ext cx="843745" cy="5098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DE6711F-B37B-7726-BC0A-A06DDDD5074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234" y="605926"/>
            <a:ext cx="757304" cy="4835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732BB5-AAAB-9A47-DBF2-287D667EB21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445" y="487716"/>
            <a:ext cx="720000" cy="720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FC986F9-AC07-6B46-04E9-5573433B66C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471" y="487716"/>
            <a:ext cx="458726" cy="720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7913E22-46EC-4C17-13EA-7AAD932BFFB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69" y="5693516"/>
            <a:ext cx="824753" cy="62481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CC046F9-41E4-AD04-95AD-C9BF0EB9528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8762" y="5645922"/>
            <a:ext cx="768774" cy="72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43EA1F5-F1E5-F14C-E9B0-91180EA8BA0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7374" y="4486859"/>
            <a:ext cx="826012" cy="5597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168D37A-0B0F-B0D1-73DC-1D2235A9E2A9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498" y="4392689"/>
            <a:ext cx="713271" cy="72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FBBFD93-A07C-8A10-1535-681E62FC77F8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2462" y="4406757"/>
            <a:ext cx="669492" cy="6493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52EA514-75E6-5741-2925-F05D8F7282E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7416" y="5645922"/>
            <a:ext cx="783738" cy="720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AEECE00-EF68-5976-5E43-19ABE9B8D732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740" y="487716"/>
            <a:ext cx="895281" cy="720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AB19B3F-4C3B-0BF0-691B-158C0FE90ABA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2476" y="5645922"/>
            <a:ext cx="720000" cy="720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CE54E6F-5438-0CB3-796D-AF7D4F11FFE8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0380" y="1752024"/>
            <a:ext cx="720000" cy="720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D3B98AF-9D27-B5A1-0B5E-DB4B50E1524B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1809" y="5682908"/>
            <a:ext cx="830625" cy="6830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0EE474B-4BC3-8E28-B533-981A9520E3BB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9891" y="5645922"/>
            <a:ext cx="622000" cy="720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F49F0B0-022A-E9EF-7F92-B5FB30F217CA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7374" y="5645922"/>
            <a:ext cx="826012" cy="720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D236468-1951-C41C-F48D-AB88248CBD17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1126" y="3174684"/>
            <a:ext cx="786850" cy="48331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5165D1F-EDD7-DB5B-1577-701F015E8978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094" y="5645922"/>
            <a:ext cx="758857" cy="720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EE65921-6ECA-AE58-C935-A2C7C3C25718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9927" y="4406757"/>
            <a:ext cx="720000" cy="720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AE2F522-6894-25E2-B094-3FD253FBEB3B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1217" y="4406757"/>
            <a:ext cx="720000" cy="7200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4AEE259-B117-83B5-F245-83F57A42782D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920" y="1752024"/>
            <a:ext cx="720000" cy="720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90031BA-94E2-3AC4-1534-DC0B873BF4F0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025" y="1752024"/>
            <a:ext cx="484491" cy="7200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24A7A8-6620-9B1C-1B8F-65443C37E8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8450" y="1807939"/>
            <a:ext cx="720000" cy="72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528A8B-730D-AF6C-A6E2-1DFB5C92BE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24" y="1807939"/>
            <a:ext cx="720000" cy="72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A8E847-C6F1-8E39-2261-BBA547818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1037" y="1807939"/>
            <a:ext cx="720000" cy="7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98A4F2-E003-026B-D401-0DF5623161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5863" y="1807939"/>
            <a:ext cx="720000" cy="720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CC2A5D7-F6E3-BB2A-E045-F33DB77577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276" y="1807939"/>
            <a:ext cx="666752" cy="720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117AC2D-C6DA-86DF-EE5C-5978853E1E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7503" y="3069000"/>
            <a:ext cx="402000" cy="7200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09B0BA4-C076-D546-9CFE-DE98938388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3481" y="4352814"/>
            <a:ext cx="592355" cy="720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0199A27-8EAB-1D66-C7DD-87424C516E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439" y="4352814"/>
            <a:ext cx="720000" cy="72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1610AE8-F12F-39C9-A322-D48A42CBC2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7441" y="1889859"/>
            <a:ext cx="846998" cy="55616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61D4490-9C98-2F31-14C7-03E17B0FB0B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9262" y="1807939"/>
            <a:ext cx="729114" cy="720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595B1C5-D01C-7153-EC2C-4339A5A7AE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0806" y="3069000"/>
            <a:ext cx="697570" cy="7200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2C1AEDE-9E2F-4C22-D7BA-EDC89252294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1852" y="1807939"/>
            <a:ext cx="720000" cy="7200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A7FD5E9-7F37-5650-8E49-2E5759E62B6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610" y="3069000"/>
            <a:ext cx="626519" cy="720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0E84E2D-ADF3-DEB8-631E-881993CD71A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297" y="4352814"/>
            <a:ext cx="720000" cy="720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EF1E8CE-E987-1E16-7F81-4527AD1FE4B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178" y="3069000"/>
            <a:ext cx="717757" cy="720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21E2DAE-7A8B-FF98-1078-E0DA7D84CB7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878" y="4352814"/>
            <a:ext cx="584377" cy="72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892BECD-02D3-532B-A96B-64C157D5F9B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073" y="3069000"/>
            <a:ext cx="760755" cy="720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BB39697-83F9-499C-9672-88E1A48DDA5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6587" y="5623883"/>
            <a:ext cx="717757" cy="7200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722B120-F043-9256-E579-F8E0A4A480A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593" y="5623883"/>
            <a:ext cx="720000" cy="72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8928FC5-5AD1-0323-2D28-A1313A113D6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99" y="5623883"/>
            <a:ext cx="720000" cy="720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CFC7ACE-71B9-AE94-56BE-42F49404392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418" y="5623883"/>
            <a:ext cx="740187" cy="720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3BF4352-1D7E-6C3F-9AFF-B013E2AE02D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669" y="5623883"/>
            <a:ext cx="786755" cy="720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571AD5E-57C9-DC46-4C49-1E727D9469F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667" y="5623883"/>
            <a:ext cx="709008" cy="720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C40CE40-4045-1763-5360-4CB7E2A70AC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673" y="5623883"/>
            <a:ext cx="685000" cy="720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D28AE5F-A85C-6B46-86A9-33662173904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196" y="3069000"/>
            <a:ext cx="688202" cy="7200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3E4E588-F844-5E4B-F263-90BA972E81AF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67" y="3215360"/>
            <a:ext cx="827576" cy="42728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537F86-C596-9D0D-F736-C1AAA9D83A6F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3318" y="3162769"/>
            <a:ext cx="688203" cy="53246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D5C24E-6A79-B99B-78DE-BA368C00D56C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24" y="503298"/>
            <a:ext cx="763291" cy="7200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2F37E974-6FA9-A6FB-E0D4-345F67F43037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885" y="503298"/>
            <a:ext cx="879158" cy="7200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26C12BA-776D-CA85-15DD-2089A905F0D9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2579" y="503298"/>
            <a:ext cx="720000" cy="720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1657779-CA57-3B4B-8B7E-0F5F9C4F8CA7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97" y="4352814"/>
            <a:ext cx="720000" cy="7200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63C83078-F56F-75C1-B341-7E306FD55FC9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102" y="503298"/>
            <a:ext cx="715486" cy="7200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04BF111-847B-9E15-2A91-1115392B14DA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228" y="503298"/>
            <a:ext cx="741884" cy="7200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409861E-4BD7-A3DE-29B3-F382AA85D06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8033" y="503298"/>
            <a:ext cx="728205" cy="7200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58127806-983D-9990-75FB-C7FDC567A249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2895" y="503298"/>
            <a:ext cx="720000" cy="7200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15DC95E-C4AD-CEC1-3D7D-B50CE4FB08B7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905" y="503298"/>
            <a:ext cx="720000" cy="7200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F19C50D-96F9-471C-7960-95F3E74DB94F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1339" y="4352814"/>
            <a:ext cx="515888" cy="7200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5759C16-3AAF-B0F7-8B2A-85D88EA77126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0341" y="5623883"/>
            <a:ext cx="722243" cy="7200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BB4130F-3806-534A-952F-8251D54B0232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4269" y="4352814"/>
            <a:ext cx="849032" cy="720000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65600EFF-CAAD-4ED2-86DD-5863E062A5A9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790341" y="4352814"/>
            <a:ext cx="7785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338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24CD25-FC6E-2DAE-E26B-FE6E7DC0F2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5564" y="506209"/>
            <a:ext cx="717164" cy="6830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2D77BC-1865-A436-0307-1347AF29E7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1458" y="487716"/>
            <a:ext cx="720000" cy="7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F36766-EC68-5BA0-8E09-C6E8152D54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5551" y="487716"/>
            <a:ext cx="720000" cy="7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F8E13D-DA17-DC95-A38D-EC1ABF9A89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0210" y="487716"/>
            <a:ext cx="718011" cy="719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DC79F7-D931-E839-9AA1-20A1FF153E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9058" y="1770517"/>
            <a:ext cx="878917" cy="6830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F808BA-64A9-4B4C-3E25-06A51BFD3C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7324" y="1752024"/>
            <a:ext cx="599329" cy="72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3A5080-7E8E-218F-1859-E1E60BC6C3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1798" y="3069000"/>
            <a:ext cx="717165" cy="719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BE6D87-0475-A0A7-CA98-8ED3F835C8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0124" y="3087665"/>
            <a:ext cx="877718" cy="6826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E862DB-2F27-BD9C-10C2-DAE7755527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6683" y="3069000"/>
            <a:ext cx="851830" cy="72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CF3E76-A626-737F-CE36-C12165A24F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8637" y="4477431"/>
            <a:ext cx="866670" cy="5786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FE1B25-7022-3F84-A33A-55A881025AD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4017" y="4406757"/>
            <a:ext cx="751598" cy="72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777A5E-16B8-70EA-AE35-4AE84293DF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384" y="4516467"/>
            <a:ext cx="662123" cy="5005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4B2F97-33E6-3D6A-3EA4-4EC6A03B7B3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8588" y="3069000"/>
            <a:ext cx="799464" cy="72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55648D-D0D0-5599-88F8-53E68CCA519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143" y="3069000"/>
            <a:ext cx="536603" cy="72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F74598-7760-F8D2-1515-49314E7E67D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6894" y="3069000"/>
            <a:ext cx="647774" cy="719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7E1222-000E-4BF7-4E98-CE004E36F58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3509" y="3069000"/>
            <a:ext cx="647774" cy="7199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F2100FF-D65C-2C8A-A32D-F9DD2BF63A1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289" y="1752024"/>
            <a:ext cx="600332" cy="7199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DE6711F-B37B-7726-BC0A-A06DDDD5074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234" y="605926"/>
            <a:ext cx="757304" cy="4835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732BB5-AAAB-9A47-DBF2-287D667EB21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445" y="487716"/>
            <a:ext cx="720000" cy="720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FC986F9-AC07-6B46-04E9-5573433B66C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1471" y="487716"/>
            <a:ext cx="458725" cy="720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7913E22-46EC-4C17-13EA-7AAD932BFFB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069" y="5693516"/>
            <a:ext cx="824753" cy="6248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CC046F9-41E4-AD04-95AD-C9BF0EB9528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8762" y="5645922"/>
            <a:ext cx="768774" cy="7199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43EA1F5-F1E5-F14C-E9B0-91180EA8BA0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7374" y="4486859"/>
            <a:ext cx="826011" cy="5597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52EA514-75E6-5741-2925-F05D8F7282E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416" y="5645922"/>
            <a:ext cx="783737" cy="720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AEECE00-EF68-5976-5E43-19ABE9B8D73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2740" y="487716"/>
            <a:ext cx="895281" cy="7199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AB19B3F-4C3B-0BF0-691B-158C0FE90AB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2476" y="5645922"/>
            <a:ext cx="720000" cy="720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CE54E6F-5438-0CB3-796D-AF7D4F11FFE8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0380" y="1752024"/>
            <a:ext cx="720000" cy="720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0EE474B-4BC3-8E28-B533-981A9520E3BB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9891" y="5645922"/>
            <a:ext cx="622000" cy="71999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F49F0B0-022A-E9EF-7F92-B5FB30F217C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7374" y="5645922"/>
            <a:ext cx="826012" cy="71999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5165D1F-EDD7-DB5B-1577-701F015E8978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6094" y="5645922"/>
            <a:ext cx="758857" cy="71999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EE65921-6ECA-AE58-C935-A2C7C3C25718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9927" y="4406757"/>
            <a:ext cx="720000" cy="720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AE2F522-6894-25E2-B094-3FD253FBEB3B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1217" y="4407882"/>
            <a:ext cx="720000" cy="71774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4AEE259-B117-83B5-F245-83F57A42782D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920" y="1752024"/>
            <a:ext cx="720000" cy="720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90031BA-94E2-3AC4-1534-DC0B873BF4F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8028" y="1752024"/>
            <a:ext cx="484485" cy="72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EFF9F7-5597-0D35-35DC-6604EFAA2BA6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6498" y="4392689"/>
            <a:ext cx="713270" cy="72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073A60-E31F-FC17-8E8C-F068DA4D6A5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2462" y="4406757"/>
            <a:ext cx="669492" cy="6493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979425-01D3-CC34-EFB8-0877B8F74C39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1809" y="5682908"/>
            <a:ext cx="830625" cy="683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36D6FE-537A-F636-7EC3-70A0EE3F44CF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1126" y="3174684"/>
            <a:ext cx="786850" cy="4833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5105D2-3714-8801-792D-688A99D625B2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4882" y="1845539"/>
            <a:ext cx="720000" cy="54433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CC3CCC6-DE1C-D770-0389-2708D5A46933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042" y="1884184"/>
            <a:ext cx="843745" cy="50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280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24A7A8-6620-9B1C-1B8F-65443C37E8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8450" y="1807939"/>
            <a:ext cx="720000" cy="72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528A8B-730D-AF6C-A6E2-1DFB5C92BE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624" y="1807939"/>
            <a:ext cx="720000" cy="72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A8E847-C6F1-8E39-2261-BBA547818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1037" y="1807939"/>
            <a:ext cx="720000" cy="7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98A4F2-E003-026B-D401-0DF5623161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5863" y="1807939"/>
            <a:ext cx="720000" cy="720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CC2A5D7-F6E3-BB2A-E045-F33DB77577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3276" y="1807939"/>
            <a:ext cx="666752" cy="71999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117AC2D-C6DA-86DF-EE5C-5978853E1E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7503" y="3069000"/>
            <a:ext cx="402000" cy="71999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09B0BA4-C076-D546-9CFE-DE98938388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3481" y="4352814"/>
            <a:ext cx="592354" cy="720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0199A27-8EAB-1D66-C7DD-87424C516E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6439" y="4352814"/>
            <a:ext cx="720000" cy="72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1610AE8-F12F-39C9-A322-D48A42CBC2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7441" y="1889859"/>
            <a:ext cx="846997" cy="55616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61D4490-9C98-2F31-14C7-03E17B0FB0B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9262" y="1807939"/>
            <a:ext cx="729113" cy="720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595B1C5-D01C-7153-EC2C-4339A5A7AE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30806" y="3069000"/>
            <a:ext cx="697570" cy="71999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2C1AEDE-9E2F-4C22-D7BA-EDC89252294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1852" y="1807939"/>
            <a:ext cx="720000" cy="7200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A7FD5E9-7F37-5650-8E49-2E5759E62B6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8610" y="3069000"/>
            <a:ext cx="626519" cy="71999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0E84E2D-ADF3-DEB8-631E-881993CD71A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4297" y="4352814"/>
            <a:ext cx="720000" cy="720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EF1E8CE-E987-1E16-7F81-4527AD1FE4B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5178" y="3069000"/>
            <a:ext cx="717756" cy="720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21E2DAE-7A8B-FF98-1078-E0DA7D84CB7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2878" y="4352814"/>
            <a:ext cx="584376" cy="72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892BECD-02D3-532B-A96B-64C157D5F9B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073" y="3069000"/>
            <a:ext cx="760754" cy="7200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BB39697-83F9-499C-9672-88E1A48DDA5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6587" y="5623883"/>
            <a:ext cx="717756" cy="7200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722B120-F043-9256-E579-F8E0A4A480A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0593" y="5623883"/>
            <a:ext cx="720000" cy="72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8928FC5-5AD1-0323-2D28-A1313A113D6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4599" y="5623883"/>
            <a:ext cx="720000" cy="720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CFC7ACE-71B9-AE94-56BE-42F49404392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8418" y="5623883"/>
            <a:ext cx="740186" cy="720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3BF4352-1D7E-6C3F-9AFF-B013E2AE02D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5669" y="5623883"/>
            <a:ext cx="786755" cy="71999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571AD5E-57C9-DC46-4C49-1E727D9469F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0667" y="5623883"/>
            <a:ext cx="709007" cy="720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C40CE40-4045-1763-5360-4CB7E2A70AC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673" y="5623883"/>
            <a:ext cx="685000" cy="71999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D28AE5F-A85C-6B46-86A9-33662173904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7196" y="3069000"/>
            <a:ext cx="688201" cy="7200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3E4E588-F844-5E4B-F263-90BA972E81AF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067" y="3215360"/>
            <a:ext cx="827575" cy="42728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537F86-C596-9D0D-F736-C1AAA9D83A6F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3318" y="3162769"/>
            <a:ext cx="688203" cy="53246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D5C24E-6A79-B99B-78DE-BA368C00D56C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624" y="503298"/>
            <a:ext cx="763291" cy="71999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2F37E974-6FA9-A6FB-E0D4-345F67F43037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5885" y="503298"/>
            <a:ext cx="879157" cy="7200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26C12BA-776D-CA85-15DD-2089A905F0D9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579" y="503298"/>
            <a:ext cx="720000" cy="720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1657779-CA57-3B4B-8B7E-0F5F9C4F8CA7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397" y="4352814"/>
            <a:ext cx="720000" cy="7200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63C83078-F56F-75C1-B341-7E306FD55FC9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4102" y="503298"/>
            <a:ext cx="715486" cy="71999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04BF111-847B-9E15-2A91-1115392B14DA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9228" y="503298"/>
            <a:ext cx="741884" cy="71999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409861E-4BD7-A3DE-29B3-F382AA85D06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8033" y="503298"/>
            <a:ext cx="728205" cy="71999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58127806-983D-9990-75FB-C7FDC567A249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2895" y="503298"/>
            <a:ext cx="720000" cy="7200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15DC95E-C4AD-CEC1-3D7D-B50CE4FB08B7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9905" y="503298"/>
            <a:ext cx="720000" cy="7200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F19C50D-96F9-471C-7960-95F3E74DB94F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1339" y="4352814"/>
            <a:ext cx="515887" cy="7200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5759C16-3AAF-B0F7-8B2A-85D88EA77126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0341" y="5623883"/>
            <a:ext cx="722243" cy="71999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BB4130F-3806-534A-952F-8251D54B0232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4269" y="4352814"/>
            <a:ext cx="849032" cy="719999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65600EFF-CAAD-4ED2-86DD-5863E062A5A9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0432" y="4352814"/>
            <a:ext cx="778317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282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24CD25-FC6E-2DAE-E26B-FE6E7DC0F2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5564" y="506209"/>
            <a:ext cx="717164" cy="6830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2D77BC-1865-A436-0307-1347AF29E7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1458" y="487716"/>
            <a:ext cx="720000" cy="7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F36766-EC68-5BA0-8E09-C6E8152D54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5551" y="487716"/>
            <a:ext cx="720000" cy="7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F8E13D-DA17-DC95-A38D-EC1ABF9A89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0210" y="487716"/>
            <a:ext cx="718010" cy="719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DC79F7-D931-E839-9AA1-20A1FF153E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9058" y="1770517"/>
            <a:ext cx="878917" cy="6830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F808BA-64A9-4B4C-3E25-06A51BFD3C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7324" y="1752024"/>
            <a:ext cx="599329" cy="719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3A5080-7E8E-218F-1859-E1E60BC6C3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1798" y="3069000"/>
            <a:ext cx="717164" cy="719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BE6D87-0475-A0A7-CA98-8ED3F835C8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0124" y="3087665"/>
            <a:ext cx="877717" cy="6826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E862DB-2F27-BD9C-10C2-DAE7755527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6683" y="3069000"/>
            <a:ext cx="851830" cy="719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CF3E76-A626-737F-CE36-C12165A24F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8638" y="4477431"/>
            <a:ext cx="866668" cy="5786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FE1B25-7022-3F84-A33A-55A881025AD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4017" y="4406757"/>
            <a:ext cx="751598" cy="719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777A5E-16B8-70EA-AE35-4AE84293DF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385" y="4516467"/>
            <a:ext cx="662121" cy="5005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4B2F97-33E6-3D6A-3EA4-4EC6A03B7B3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8588" y="3069000"/>
            <a:ext cx="799464" cy="7199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55648D-D0D0-5599-88F8-53E68CCA519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143" y="3069001"/>
            <a:ext cx="536603" cy="7199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F74598-7760-F8D2-1515-49314E7E67D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6894" y="3069000"/>
            <a:ext cx="647773" cy="719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7E1222-000E-4BF7-4E98-CE004E36F58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3509" y="3069000"/>
            <a:ext cx="647773" cy="7199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F2100FF-D65C-2C8A-A32D-F9DD2BF63A1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289" y="1752024"/>
            <a:ext cx="600331" cy="7199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DE6711F-B37B-7726-BC0A-A06DDDD5074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235" y="605926"/>
            <a:ext cx="757302" cy="48357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732BB5-AAAB-9A47-DBF2-287D667EB21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445" y="487716"/>
            <a:ext cx="720000" cy="720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FC986F9-AC07-6B46-04E9-5573433B66C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1471" y="487717"/>
            <a:ext cx="458725" cy="7199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7913E22-46EC-4C17-13EA-7AAD932BFFB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070" y="5693516"/>
            <a:ext cx="824751" cy="6248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CC046F9-41E4-AD04-95AD-C9BF0EB9528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8762" y="5645922"/>
            <a:ext cx="768773" cy="7199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43EA1F5-F1E5-F14C-E9B0-91180EA8BA0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7374" y="4486859"/>
            <a:ext cx="826011" cy="5597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52EA514-75E6-5741-2925-F05D8F7282E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416" y="5645922"/>
            <a:ext cx="783737" cy="71999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AEECE00-EF68-5976-5E43-19ABE9B8D73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2741" y="487716"/>
            <a:ext cx="895279" cy="7199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AB19B3F-4C3B-0BF0-691B-158C0FE90AB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2476" y="5645922"/>
            <a:ext cx="720000" cy="720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CE54E6F-5438-0CB3-796D-AF7D4F11FFE8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0380" y="1752024"/>
            <a:ext cx="720000" cy="720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0EE474B-4BC3-8E28-B533-981A9520E3BB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9891" y="5645922"/>
            <a:ext cx="621999" cy="71999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F49F0B0-022A-E9EF-7F92-B5FB30F217C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7374" y="5645922"/>
            <a:ext cx="826011" cy="71999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5165D1F-EDD7-DB5B-1577-701F015E8978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6094" y="5645922"/>
            <a:ext cx="758856" cy="71999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EE65921-6ECA-AE58-C935-A2C7C3C25718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9927" y="4406757"/>
            <a:ext cx="720000" cy="720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AE2F522-6894-25E2-B094-3FD253FBEB3B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1217" y="4407882"/>
            <a:ext cx="719999" cy="71774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4AEE259-B117-83B5-F245-83F57A42782D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920" y="1752024"/>
            <a:ext cx="720000" cy="720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90031BA-94E2-3AC4-1534-DC0B873BF4F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8028" y="1752025"/>
            <a:ext cx="484485" cy="7199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EFF9F7-5597-0D35-35DC-6604EFAA2BA6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6498" y="4392689"/>
            <a:ext cx="713270" cy="719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073A60-E31F-FC17-8E8C-F068DA4D6A5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2462" y="4406757"/>
            <a:ext cx="669491" cy="6493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979425-01D3-CC34-EFB8-0877B8F74C39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1810" y="5682908"/>
            <a:ext cx="830623" cy="683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36D6FE-537A-F636-7EC3-70A0EE3F44CF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1126" y="3174684"/>
            <a:ext cx="786849" cy="4833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5105D2-3714-8801-792D-688A99D625B2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4882" y="1845539"/>
            <a:ext cx="720000" cy="5443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CC3CCC6-DE1C-D770-0389-2708D5A46933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043" y="1884184"/>
            <a:ext cx="843743" cy="50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6586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24A7A8-6620-9B1C-1B8F-65443C37E8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8450" y="1807939"/>
            <a:ext cx="720000" cy="72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528A8B-730D-AF6C-A6E2-1DFB5C92BE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624" y="1807939"/>
            <a:ext cx="720000" cy="72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A8E847-C6F1-8E39-2261-BBA547818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1037" y="1807939"/>
            <a:ext cx="720000" cy="7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98A4F2-E003-026B-D401-0DF5623161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5863" y="1807939"/>
            <a:ext cx="720000" cy="720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CC2A5D7-F6E3-BB2A-E045-F33DB77577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3276" y="1807939"/>
            <a:ext cx="666751" cy="71999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117AC2D-C6DA-86DF-EE5C-5978853E1E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7503" y="3069000"/>
            <a:ext cx="401999" cy="71999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09B0BA4-C076-D546-9CFE-DE98938388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3481" y="4352814"/>
            <a:ext cx="592354" cy="71999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0199A27-8EAB-1D66-C7DD-87424C516E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6439" y="4352814"/>
            <a:ext cx="720000" cy="72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1610AE8-F12F-39C9-A322-D48A42CBC2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7441" y="1889859"/>
            <a:ext cx="846997" cy="55616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61D4490-9C98-2F31-14C7-03E17B0FB0B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9262" y="1807939"/>
            <a:ext cx="729113" cy="71999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595B1C5-D01C-7153-EC2C-4339A5A7AE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30806" y="3069000"/>
            <a:ext cx="697569" cy="71999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2C1AEDE-9E2F-4C22-D7BA-EDC89252294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1852" y="1807939"/>
            <a:ext cx="720000" cy="7200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A7FD5E9-7F37-5650-8E49-2E5759E62B6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8610" y="3069000"/>
            <a:ext cx="626518" cy="71999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0E84E2D-ADF3-DEB8-631E-881993CD71A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4297" y="4352814"/>
            <a:ext cx="720000" cy="720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EF1E8CE-E987-1E16-7F81-4527AD1FE4B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5178" y="3069000"/>
            <a:ext cx="717756" cy="71999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21E2DAE-7A8B-FF98-1078-E0DA7D84CB7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2878" y="4352814"/>
            <a:ext cx="584376" cy="71999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892BECD-02D3-532B-A96B-64C157D5F9B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073" y="3069000"/>
            <a:ext cx="760754" cy="71999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BB39697-83F9-499C-9672-88E1A48DDA5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6587" y="5623883"/>
            <a:ext cx="717756" cy="71999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722B120-F043-9256-E579-F8E0A4A480A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0593" y="5623883"/>
            <a:ext cx="720000" cy="72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8928FC5-5AD1-0323-2D28-A1313A113D6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4599" y="5623883"/>
            <a:ext cx="720000" cy="720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CFC7ACE-71B9-AE94-56BE-42F49404392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8418" y="5623883"/>
            <a:ext cx="740186" cy="71999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3BF4352-1D7E-6C3F-9AFF-B013E2AE02D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5670" y="5623883"/>
            <a:ext cx="786753" cy="71999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571AD5E-57C9-DC46-4C49-1E727D9469F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0667" y="5623883"/>
            <a:ext cx="709007" cy="71999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C40CE40-4045-1763-5360-4CB7E2A70AC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673" y="5623883"/>
            <a:ext cx="684999" cy="71999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D28AE5F-A85C-6B46-86A9-33662173904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7196" y="3069000"/>
            <a:ext cx="688201" cy="71999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3E4E588-F844-5E4B-F263-90BA972E81AF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067" y="3215360"/>
            <a:ext cx="827575" cy="42728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7537F86-C596-9D0D-F736-C1AAA9D83A6F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3319" y="3162769"/>
            <a:ext cx="688201" cy="53246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D5C24E-6A79-B99B-78DE-BA368C00D56C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625" y="503298"/>
            <a:ext cx="763289" cy="71999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2F37E974-6FA9-A6FB-E0D4-345F67F43037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5885" y="503298"/>
            <a:ext cx="879157" cy="71999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26C12BA-776D-CA85-15DD-2089A905F0D9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579" y="503298"/>
            <a:ext cx="720000" cy="720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1657779-CA57-3B4B-8B7E-0F5F9C4F8CA7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397" y="4352814"/>
            <a:ext cx="720000" cy="7200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63C83078-F56F-75C1-B341-7E306FD55FC9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4102" y="503298"/>
            <a:ext cx="715485" cy="71999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04BF111-847B-9E15-2A91-1115392B14DA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9228" y="503298"/>
            <a:ext cx="741883" cy="71999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409861E-4BD7-A3DE-29B3-F382AA85D06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8033" y="503298"/>
            <a:ext cx="728204" cy="71999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58127806-983D-9990-75FB-C7FDC567A249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2895" y="503298"/>
            <a:ext cx="720000" cy="72000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15DC95E-C4AD-CEC1-3D7D-B50CE4FB08B7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9905" y="503298"/>
            <a:ext cx="720000" cy="7200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F19C50D-96F9-471C-7960-95F3E74DB94F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1339" y="4352815"/>
            <a:ext cx="515887" cy="71999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5759C16-3AAF-B0F7-8B2A-85D88EA77126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0341" y="5623883"/>
            <a:ext cx="722242" cy="71999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BB4130F-3806-534A-952F-8251D54B0232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4270" y="4352814"/>
            <a:ext cx="849030" cy="719999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65600EFF-CAAD-4ED2-86DD-5863E062A5A9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0432" y="4352814"/>
            <a:ext cx="778317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646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4BA0C2F-AAC2-4FE9-270F-0F70B6BAFE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A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oogle Shape;472;p27">
            <a:extLst>
              <a:ext uri="{FF2B5EF4-FFF2-40B4-BE49-F238E27FC236}">
                <a16:creationId xmlns:a16="http://schemas.microsoft.com/office/drawing/2014/main" id="{E7C56007-7A33-A71F-37D6-15191E438C01}"/>
              </a:ext>
            </a:extLst>
          </p:cNvPr>
          <p:cNvGrpSpPr/>
          <p:nvPr/>
        </p:nvGrpSpPr>
        <p:grpSpPr>
          <a:xfrm>
            <a:off x="515957" y="5971145"/>
            <a:ext cx="11160087" cy="554336"/>
            <a:chOff x="515957" y="5971145"/>
            <a:chExt cx="11160087" cy="554336"/>
          </a:xfrm>
        </p:grpSpPr>
        <p:cxnSp>
          <p:nvCxnSpPr>
            <p:cNvPr id="9" name="Google Shape;473;p27">
              <a:extLst>
                <a:ext uri="{FF2B5EF4-FFF2-40B4-BE49-F238E27FC236}">
                  <a16:creationId xmlns:a16="http://schemas.microsoft.com/office/drawing/2014/main" id="{BC971CBA-A1FE-E409-5DA8-FE3F8599E8E5}"/>
                </a:ext>
              </a:extLst>
            </p:cNvPr>
            <p:cNvCxnSpPr/>
            <p:nvPr/>
          </p:nvCxnSpPr>
          <p:spPr>
            <a:xfrm>
              <a:off x="515957" y="5971145"/>
              <a:ext cx="11160087" cy="0"/>
            </a:xfrm>
            <a:prstGeom prst="straightConnector1">
              <a:avLst/>
            </a:prstGeom>
            <a:noFill/>
            <a:ln w="12700" cap="rnd" cmpd="sng">
              <a:solidFill>
                <a:srgbClr val="F0F0F0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10" name="Google Shape;474;p27">
              <a:extLst>
                <a:ext uri="{FF2B5EF4-FFF2-40B4-BE49-F238E27FC236}">
                  <a16:creationId xmlns:a16="http://schemas.microsoft.com/office/drawing/2014/main" id="{78319AF9-325A-4DF3-FF79-AEFF71BD8AC0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0524" y="6274336"/>
              <a:ext cx="1578633" cy="2511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4611084-7D0D-1BCF-E39D-D6023DE90F21}"/>
              </a:ext>
            </a:extLst>
          </p:cNvPr>
          <p:cNvSpPr txBox="1"/>
          <p:nvPr/>
        </p:nvSpPr>
        <p:spPr>
          <a:xfrm>
            <a:off x="10734262" y="6241557"/>
            <a:ext cx="1041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9F9FA"/>
                </a:solidFill>
              </a:rPr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4181488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1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963" y="0"/>
            <a:ext cx="81260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64F833-227A-2584-7335-1CE5223F184D}"/>
              </a:ext>
            </a:extLst>
          </p:cNvPr>
          <p:cNvSpPr/>
          <p:nvPr/>
        </p:nvSpPr>
        <p:spPr>
          <a:xfrm>
            <a:off x="4018547" y="5829300"/>
            <a:ext cx="8173453" cy="1028700"/>
          </a:xfrm>
          <a:prstGeom prst="rect">
            <a:avLst/>
          </a:prstGeom>
          <a:solidFill>
            <a:srgbClr val="F260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Google Shape;226;p13">
            <a:extLst>
              <a:ext uri="{FF2B5EF4-FFF2-40B4-BE49-F238E27FC236}">
                <a16:creationId xmlns:a16="http://schemas.microsoft.com/office/drawing/2014/main" id="{8F232A31-A953-9AC5-41EC-B786D48EAEA1}"/>
              </a:ext>
            </a:extLst>
          </p:cNvPr>
          <p:cNvSpPr/>
          <p:nvPr/>
        </p:nvSpPr>
        <p:spPr>
          <a:xfrm>
            <a:off x="-1839464" y="-805949"/>
            <a:ext cx="8469899" cy="8469899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63500" algn="ctr" rotWithShape="0">
              <a:srgbClr val="363A40">
                <a:alpha val="2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76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8B5231F-6240-D89E-75E5-550AC77500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0000" y="6069558"/>
            <a:ext cx="2297988" cy="594839"/>
          </a:xfrm>
          <a:prstGeom prst="rect">
            <a:avLst/>
          </a:prstGeom>
        </p:spPr>
      </p:pic>
      <p:sp>
        <p:nvSpPr>
          <p:cNvPr id="3" name="Google Shape;299;p16">
            <a:extLst>
              <a:ext uri="{FF2B5EF4-FFF2-40B4-BE49-F238E27FC236}">
                <a16:creationId xmlns:a16="http://schemas.microsoft.com/office/drawing/2014/main" id="{F26BF36C-AFA0-4D61-81A5-CE81687B05C8}"/>
              </a:ext>
            </a:extLst>
          </p:cNvPr>
          <p:cNvSpPr txBox="1"/>
          <p:nvPr/>
        </p:nvSpPr>
        <p:spPr>
          <a:xfrm>
            <a:off x="1102741" y="2977371"/>
            <a:ext cx="514370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Longer title goes here</a:t>
            </a:r>
            <a:b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</a:br>
            <a: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and here and here</a:t>
            </a:r>
            <a:endParaRPr dirty="0">
              <a:solidFill>
                <a:srgbClr val="0E1A2D"/>
              </a:solidFill>
            </a:endParaRPr>
          </a:p>
        </p:txBody>
      </p:sp>
      <p:cxnSp>
        <p:nvCxnSpPr>
          <p:cNvPr id="4" name="Google Shape;885;p54">
            <a:extLst>
              <a:ext uri="{FF2B5EF4-FFF2-40B4-BE49-F238E27FC236}">
                <a16:creationId xmlns:a16="http://schemas.microsoft.com/office/drawing/2014/main" id="{D0C49244-1C33-011E-C41C-5BFA1194E317}"/>
              </a:ext>
            </a:extLst>
          </p:cNvPr>
          <p:cNvCxnSpPr>
            <a:cxnSpLocks/>
          </p:cNvCxnSpPr>
          <p:nvPr/>
        </p:nvCxnSpPr>
        <p:spPr>
          <a:xfrm>
            <a:off x="1217805" y="4331631"/>
            <a:ext cx="940891" cy="0"/>
          </a:xfrm>
          <a:prstGeom prst="straightConnector1">
            <a:avLst/>
          </a:prstGeom>
          <a:noFill/>
          <a:ln w="44450" cap="rnd" cmpd="sng">
            <a:gradFill>
              <a:gsLst>
                <a:gs pos="0">
                  <a:srgbClr val="F2600C"/>
                </a:gs>
                <a:gs pos="100000">
                  <a:srgbClr val="F7931E"/>
                </a:gs>
              </a:gsLst>
              <a:lin ang="0" scaled="0"/>
            </a:gra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00617601-5307-C590-D8B9-222A6146FCC4}"/>
              </a:ext>
            </a:extLst>
          </p:cNvPr>
          <p:cNvGrpSpPr/>
          <p:nvPr/>
        </p:nvGrpSpPr>
        <p:grpSpPr>
          <a:xfrm>
            <a:off x="1200496" y="2515833"/>
            <a:ext cx="943754" cy="249096"/>
            <a:chOff x="1558678" y="1949536"/>
            <a:chExt cx="943754" cy="24909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5E00F43-DD13-51B8-9CF6-EE7B1922226D}"/>
                </a:ext>
              </a:extLst>
            </p:cNvPr>
            <p:cNvSpPr/>
            <p:nvPr/>
          </p:nvSpPr>
          <p:spPr>
            <a:xfrm>
              <a:off x="1558678" y="1949536"/>
              <a:ext cx="935093" cy="234241"/>
            </a:xfrm>
            <a:prstGeom prst="roundRect">
              <a:avLst/>
            </a:prstGeom>
            <a:solidFill>
              <a:srgbClr val="FEF5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2600C"/>
                </a:solidFill>
              </a:endParaRPr>
            </a:p>
          </p:txBody>
        </p:sp>
        <p:sp>
          <p:nvSpPr>
            <p:cNvPr id="8" name="Google Shape;192;p6">
              <a:extLst>
                <a:ext uri="{FF2B5EF4-FFF2-40B4-BE49-F238E27FC236}">
                  <a16:creationId xmlns:a16="http://schemas.microsoft.com/office/drawing/2014/main" id="{B957890D-97CC-5160-E1F5-73B4BCE06430}"/>
                </a:ext>
              </a:extLst>
            </p:cNvPr>
            <p:cNvSpPr txBox="1"/>
            <p:nvPr/>
          </p:nvSpPr>
          <p:spPr>
            <a:xfrm>
              <a:off x="1567339" y="1964391"/>
              <a:ext cx="935093" cy="234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100"/>
                <a:buFont typeface="Raleway ExtraBold"/>
                <a:buNone/>
              </a:pPr>
              <a:r>
                <a:rPr lang="en-GB" sz="1050" b="0" i="0" u="none" strike="noStrike" cap="none" spc="100" dirty="0">
                  <a:solidFill>
                    <a:srgbClr val="F2600C"/>
                  </a:solidFill>
                  <a:latin typeface="Nunito ExtraBold" pitchFamily="2" charset="0"/>
                  <a:ea typeface="Raleway ExtraBold"/>
                  <a:cs typeface="Raleway ExtraBold"/>
                  <a:sym typeface="Raleway ExtraBold"/>
                </a:rPr>
                <a:t>WEBINAR</a:t>
              </a:r>
              <a:endParaRPr sz="1600" spc="100" dirty="0">
                <a:solidFill>
                  <a:srgbClr val="F2600C"/>
                </a:solidFill>
                <a:latin typeface="Nunito Sans" pitchFamily="2" charset="0"/>
              </a:endParaRPr>
            </a:p>
          </p:txBody>
        </p:sp>
      </p:grpSp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F492D89-A8AE-3357-DA1F-E71203197F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3352" y="6069558"/>
            <a:ext cx="2297988" cy="59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6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BD691EC-D2E9-FF0D-4A97-B745FB946F76}"/>
              </a:ext>
            </a:extLst>
          </p:cNvPr>
          <p:cNvGrpSpPr/>
          <p:nvPr/>
        </p:nvGrpSpPr>
        <p:grpSpPr>
          <a:xfrm>
            <a:off x="515957" y="5971145"/>
            <a:ext cx="11160087" cy="554255"/>
            <a:chOff x="515957" y="5971145"/>
            <a:chExt cx="11160087" cy="55425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F736DE0-189D-4A0D-57D5-5114880F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2991" y="6267302"/>
              <a:ext cx="1593200" cy="258098"/>
            </a:xfrm>
            <a:prstGeom prst="rect">
              <a:avLst/>
            </a:prstGeom>
          </p:spPr>
        </p:pic>
        <p:cxnSp>
          <p:nvCxnSpPr>
            <p:cNvPr id="9" name="Google Shape;473;p27">
              <a:extLst>
                <a:ext uri="{FF2B5EF4-FFF2-40B4-BE49-F238E27FC236}">
                  <a16:creationId xmlns:a16="http://schemas.microsoft.com/office/drawing/2014/main" id="{BC971CBA-A1FE-E409-5DA8-FE3F8599E8E5}"/>
                </a:ext>
              </a:extLst>
            </p:cNvPr>
            <p:cNvCxnSpPr/>
            <p:nvPr/>
          </p:nvCxnSpPr>
          <p:spPr>
            <a:xfrm>
              <a:off x="515957" y="5971145"/>
              <a:ext cx="11160087" cy="0"/>
            </a:xfrm>
            <a:prstGeom prst="straightConnector1">
              <a:avLst/>
            </a:prstGeom>
            <a:noFill/>
            <a:ln w="12700" cap="rnd" cmpd="sng">
              <a:solidFill>
                <a:srgbClr val="F3F4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4C62C9F-5CE9-E806-9850-3156F82C22C0}"/>
              </a:ext>
            </a:extLst>
          </p:cNvPr>
          <p:cNvSpPr txBox="1"/>
          <p:nvPr/>
        </p:nvSpPr>
        <p:spPr>
          <a:xfrm>
            <a:off x="10734262" y="6241557"/>
            <a:ext cx="1041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E1A2D"/>
                </a:solidFill>
              </a:rPr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2408430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1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963" y="0"/>
            <a:ext cx="81260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64F833-227A-2584-7335-1CE5223F184D}"/>
              </a:ext>
            </a:extLst>
          </p:cNvPr>
          <p:cNvSpPr/>
          <p:nvPr/>
        </p:nvSpPr>
        <p:spPr>
          <a:xfrm>
            <a:off x="4018547" y="5829300"/>
            <a:ext cx="8173453" cy="10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Google Shape;226;p13">
            <a:extLst>
              <a:ext uri="{FF2B5EF4-FFF2-40B4-BE49-F238E27FC236}">
                <a16:creationId xmlns:a16="http://schemas.microsoft.com/office/drawing/2014/main" id="{CD2A841C-814D-1BBC-6372-49EF466C2557}"/>
              </a:ext>
            </a:extLst>
          </p:cNvPr>
          <p:cNvSpPr/>
          <p:nvPr/>
        </p:nvSpPr>
        <p:spPr>
          <a:xfrm>
            <a:off x="-1839464" y="-805949"/>
            <a:ext cx="8469899" cy="8469899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63500" algn="ctr" rotWithShape="0">
              <a:srgbClr val="363A40">
                <a:alpha val="2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76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6"/>
          <p:cNvSpPr txBox="1"/>
          <p:nvPr/>
        </p:nvSpPr>
        <p:spPr>
          <a:xfrm>
            <a:off x="1102741" y="2977371"/>
            <a:ext cx="514370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Longer title goes here</a:t>
            </a:r>
            <a:b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</a:br>
            <a:r>
              <a:rPr lang="en-GB" sz="3200" dirty="0">
                <a:solidFill>
                  <a:srgbClr val="0E1A2D"/>
                </a:solidFill>
                <a:latin typeface="Nunito ExtraBold" pitchFamily="2" charset="0"/>
                <a:ea typeface="Raleway ExtraBold"/>
                <a:cs typeface="Raleway ExtraBold"/>
                <a:sym typeface="Raleway ExtraBold"/>
              </a:rPr>
              <a:t>and here and here</a:t>
            </a:r>
            <a:endParaRPr dirty="0">
              <a:solidFill>
                <a:srgbClr val="0E1A2D"/>
              </a:solidFill>
            </a:endParaRPr>
          </a:p>
        </p:txBody>
      </p:sp>
      <p:cxnSp>
        <p:nvCxnSpPr>
          <p:cNvPr id="2" name="Google Shape;885;p54">
            <a:extLst>
              <a:ext uri="{FF2B5EF4-FFF2-40B4-BE49-F238E27FC236}">
                <a16:creationId xmlns:a16="http://schemas.microsoft.com/office/drawing/2014/main" id="{2F75A3FB-7FF0-4CBB-C898-56D50954BD0B}"/>
              </a:ext>
            </a:extLst>
          </p:cNvPr>
          <p:cNvCxnSpPr>
            <a:cxnSpLocks/>
          </p:cNvCxnSpPr>
          <p:nvPr/>
        </p:nvCxnSpPr>
        <p:spPr>
          <a:xfrm>
            <a:off x="1217805" y="4331631"/>
            <a:ext cx="940891" cy="0"/>
          </a:xfrm>
          <a:prstGeom prst="straightConnector1">
            <a:avLst/>
          </a:prstGeom>
          <a:noFill/>
          <a:ln w="44450" cap="rnd" cmpd="sng">
            <a:gradFill>
              <a:gsLst>
                <a:gs pos="0">
                  <a:srgbClr val="F2600C"/>
                </a:gs>
                <a:gs pos="100000">
                  <a:srgbClr val="F7931E"/>
                </a:gs>
              </a:gsLst>
              <a:lin ang="0" scaled="0"/>
            </a:gra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18F65C-AF84-CB39-C9FC-AA3C844D9F46}"/>
              </a:ext>
            </a:extLst>
          </p:cNvPr>
          <p:cNvGrpSpPr/>
          <p:nvPr/>
        </p:nvGrpSpPr>
        <p:grpSpPr>
          <a:xfrm>
            <a:off x="1200496" y="2515833"/>
            <a:ext cx="943754" cy="249096"/>
            <a:chOff x="1558678" y="1949536"/>
            <a:chExt cx="943754" cy="24909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2E75CA3-45E3-A622-C682-7078F9838D21}"/>
                </a:ext>
              </a:extLst>
            </p:cNvPr>
            <p:cNvSpPr/>
            <p:nvPr/>
          </p:nvSpPr>
          <p:spPr>
            <a:xfrm>
              <a:off x="1558678" y="1949536"/>
              <a:ext cx="935093" cy="234241"/>
            </a:xfrm>
            <a:prstGeom prst="roundRect">
              <a:avLst/>
            </a:prstGeom>
            <a:solidFill>
              <a:srgbClr val="FEF5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2600C"/>
                </a:solidFill>
              </a:endParaRPr>
            </a:p>
          </p:txBody>
        </p:sp>
        <p:sp>
          <p:nvSpPr>
            <p:cNvPr id="13" name="Google Shape;192;p6">
              <a:extLst>
                <a:ext uri="{FF2B5EF4-FFF2-40B4-BE49-F238E27FC236}">
                  <a16:creationId xmlns:a16="http://schemas.microsoft.com/office/drawing/2014/main" id="{EEDA1B03-A469-BA26-49AB-C7C60FA9DEFB}"/>
                </a:ext>
              </a:extLst>
            </p:cNvPr>
            <p:cNvSpPr txBox="1"/>
            <p:nvPr/>
          </p:nvSpPr>
          <p:spPr>
            <a:xfrm>
              <a:off x="1567339" y="1964391"/>
              <a:ext cx="935093" cy="234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100"/>
                <a:buFont typeface="Raleway ExtraBold"/>
                <a:buNone/>
              </a:pPr>
              <a:r>
                <a:rPr lang="en-GB" sz="1050" b="0" i="0" u="none" strike="noStrike" cap="none" spc="100" dirty="0">
                  <a:solidFill>
                    <a:srgbClr val="F2600C"/>
                  </a:solidFill>
                  <a:latin typeface="Nunito ExtraBold" pitchFamily="2" charset="0"/>
                  <a:ea typeface="Raleway ExtraBold"/>
                  <a:cs typeface="Raleway ExtraBold"/>
                  <a:sym typeface="Raleway ExtraBold"/>
                </a:rPr>
                <a:t>WEBINAR</a:t>
              </a:r>
              <a:endParaRPr sz="1600" spc="100" dirty="0">
                <a:solidFill>
                  <a:srgbClr val="F2600C"/>
                </a:solidFill>
                <a:latin typeface="Nunito Sans" pitchFamily="2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D997951-151E-B04D-2D69-D0EB9DE9FA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596" y="6220103"/>
            <a:ext cx="1859313" cy="301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A2DE85-93BE-EDFC-4FD7-69B1FA4CE6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7182" y="6220103"/>
            <a:ext cx="1859313" cy="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4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Fresh Relevance Colour Theme">
      <a:dk1>
        <a:srgbClr val="0E1A2D"/>
      </a:dk1>
      <a:lt1>
        <a:srgbClr val="FFFFFF"/>
      </a:lt1>
      <a:dk2>
        <a:srgbClr val="ABB2BD"/>
      </a:dk2>
      <a:lt2>
        <a:srgbClr val="FFFFFF"/>
      </a:lt2>
      <a:accent1>
        <a:srgbClr val="F2600C"/>
      </a:accent1>
      <a:accent2>
        <a:srgbClr val="00A362"/>
      </a:accent2>
      <a:accent3>
        <a:srgbClr val="CF1770"/>
      </a:accent3>
      <a:accent4>
        <a:srgbClr val="F4BC0A"/>
      </a:accent4>
      <a:accent5>
        <a:srgbClr val="DE333C"/>
      </a:accent5>
      <a:accent6>
        <a:srgbClr val="007D77"/>
      </a:accent6>
      <a:hlink>
        <a:srgbClr val="005CF0"/>
      </a:hlink>
      <a:folHlink>
        <a:srgbClr val="005CF0"/>
      </a:folHlink>
    </a:clrScheme>
    <a:fontScheme name="Fresh Relevance fonts">
      <a:majorFont>
        <a:latin typeface="Nunito ExtraBold"/>
        <a:ea typeface=""/>
        <a:cs typeface=""/>
      </a:majorFont>
      <a:minorFont>
        <a:latin typeface="Nuni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1493</TotalTime>
  <Words>2238</Words>
  <Application>Microsoft Office PowerPoint</Application>
  <PresentationFormat>Widescreen</PresentationFormat>
  <Paragraphs>484</Paragraphs>
  <Slides>80</Slides>
  <Notes>79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93" baseType="lpstr">
      <vt:lpstr>Varela Round</vt:lpstr>
      <vt:lpstr>Nunito Sans</vt:lpstr>
      <vt:lpstr>Nunito</vt:lpstr>
      <vt:lpstr>Nunito ExtraBold</vt:lpstr>
      <vt:lpstr>Raleway SemiBold</vt:lpstr>
      <vt:lpstr>Arial</vt:lpstr>
      <vt:lpstr>Nunito Sans SemiBold</vt:lpstr>
      <vt:lpstr>Raleway ExtraBold</vt:lpstr>
      <vt:lpstr>Nunito Sans Bold</vt:lpstr>
      <vt:lpstr>Noto Sans Symbols</vt:lpstr>
      <vt:lpstr>Calibri</vt:lpstr>
      <vt:lpstr>Raleway 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longer title goes here and here and here and here</vt:lpstr>
      <vt:lpstr>PowerPoint Presentation</vt:lpstr>
      <vt:lpstr>PowerPoint Presentation</vt:lpstr>
      <vt:lpstr>PowerPoint Presentation</vt:lpstr>
      <vt:lpstr>PowerPoint Presentation</vt:lpstr>
      <vt:lpstr>Title</vt:lpstr>
      <vt:lpstr>Longer title  goes 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Ko</dc:creator>
  <cp:lastModifiedBy>Shruti Baliga</cp:lastModifiedBy>
  <cp:revision>54</cp:revision>
  <dcterms:created xsi:type="dcterms:W3CDTF">2020-09-29T09:13:34Z</dcterms:created>
  <dcterms:modified xsi:type="dcterms:W3CDTF">2023-06-06T14:49:59Z</dcterms:modified>
</cp:coreProperties>
</file>